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25"/>
  </p:notesMasterIdLst>
  <p:sldIdLst>
    <p:sldId id="495" r:id="rId6"/>
    <p:sldId id="434" r:id="rId7"/>
    <p:sldId id="470" r:id="rId8"/>
    <p:sldId id="477" r:id="rId9"/>
    <p:sldId id="581" r:id="rId10"/>
    <p:sldId id="580" r:id="rId11"/>
    <p:sldId id="558" r:id="rId12"/>
    <p:sldId id="497" r:id="rId13"/>
    <p:sldId id="578" r:id="rId14"/>
    <p:sldId id="582" r:id="rId15"/>
    <p:sldId id="583" r:id="rId16"/>
    <p:sldId id="552" r:id="rId17"/>
    <p:sldId id="563" r:id="rId18"/>
    <p:sldId id="565" r:id="rId19"/>
    <p:sldId id="492" r:id="rId20"/>
    <p:sldId id="550" r:id="rId21"/>
    <p:sldId id="528" r:id="rId22"/>
    <p:sldId id="489"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tair Gunn" initials="AG" lastIdx="1" clrIdx="0">
    <p:extLst>
      <p:ext uri="{19B8F6BF-5375-455C-9EA6-DF929625EA0E}">
        <p15:presenceInfo xmlns:p15="http://schemas.microsoft.com/office/powerpoint/2012/main" userId="46604bb043a7d9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1DA1F2"/>
    <a:srgbClr val="B447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8" autoAdjust="0"/>
    <p:restoredTop sz="78998" autoAdjust="0"/>
  </p:normalViewPr>
  <p:slideViewPr>
    <p:cSldViewPr showGuides="1">
      <p:cViewPr varScale="1">
        <p:scale>
          <a:sx n="81" d="100"/>
          <a:sy n="81" d="100"/>
        </p:scale>
        <p:origin x="729" y="42"/>
      </p:cViewPr>
      <p:guideLst>
        <p:guide orient="horz" pos="3584"/>
        <p:guide pos="3840"/>
      </p:guideLst>
    </p:cSldViewPr>
  </p:slideViewPr>
  <p:notesTextViewPr>
    <p:cViewPr>
      <p:scale>
        <a:sx n="3" d="2"/>
        <a:sy n="3" d="2"/>
      </p:scale>
      <p:origin x="0" y="0"/>
    </p:cViewPr>
  </p:notesTextViewPr>
  <p:sorterViewPr>
    <p:cViewPr>
      <p:scale>
        <a:sx n="150" d="100"/>
        <a:sy n="150" d="100"/>
      </p:scale>
      <p:origin x="0" y="0"/>
    </p:cViewPr>
  </p:sorterViewPr>
  <p:notesViewPr>
    <p:cSldViewPr>
      <p:cViewPr varScale="1">
        <p:scale>
          <a:sx n="70" d="100"/>
          <a:sy n="70" d="100"/>
        </p:scale>
        <p:origin x="304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3615751734739"/>
          <c:y val="4.1719270030400393E-2"/>
          <c:w val="0.50420567799395444"/>
          <c:h val="0.87967351996196363"/>
        </c:manualLayout>
      </c:layout>
      <c:barChart>
        <c:barDir val="bar"/>
        <c:grouping val="clustered"/>
        <c:varyColors val="0"/>
        <c:ser>
          <c:idx val="0"/>
          <c:order val="0"/>
          <c:tx>
            <c:strRef>
              <c:f>'Sheet 1'!$N$54</c:f>
              <c:strCache>
                <c:ptCount val="1"/>
                <c:pt idx="0">
                  <c:v>Year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lang="en-AU"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1'!$M$55:$M$63</c:f>
              <c:strCache>
                <c:ptCount val="9"/>
                <c:pt idx="0">
                  <c:v>The recommended test, treatment or procedure is unavailable</c:v>
                </c:pt>
                <c:pt idx="1">
                  <c:v>Other</c:v>
                </c:pt>
                <c:pt idx="2">
                  <c:v>Taking the approach that it's better to test than not to test</c:v>
                </c:pt>
                <c:pt idx="3">
                  <c:v>The need to keep patients engaged</c:v>
                </c:pt>
                <c:pt idx="4">
                  <c:v>Patient referred specifically for (the unnecessary) test/treatment/procedure</c:v>
                </c:pt>
                <c:pt idx="5">
                  <c:v>Difficulties accessing information from doctors in other settings including results </c:v>
                </c:pt>
                <c:pt idx="6">
                  <c:v>Uncertainty regarding the diagnosis</c:v>
                </c:pt>
                <c:pt idx="7">
                  <c:v>Potential for medical litigation</c:v>
                </c:pt>
                <c:pt idx="8">
                  <c:v>Patients expectations</c:v>
                </c:pt>
              </c:strCache>
            </c:strRef>
          </c:cat>
          <c:val>
            <c:numRef>
              <c:f>'Sheet 1'!$N$55:$N$63</c:f>
              <c:numCache>
                <c:formatCode>0%</c:formatCode>
                <c:ptCount val="9"/>
                <c:pt idx="0">
                  <c:v>0.10299999999999999</c:v>
                </c:pt>
                <c:pt idx="1">
                  <c:v>0.10299999999999999</c:v>
                </c:pt>
                <c:pt idx="2">
                  <c:v>0.13500000000000001</c:v>
                </c:pt>
                <c:pt idx="3">
                  <c:v>0.20200000000000001</c:v>
                </c:pt>
                <c:pt idx="4">
                  <c:v>0.32300000000000001</c:v>
                </c:pt>
                <c:pt idx="5">
                  <c:v>0.498</c:v>
                </c:pt>
                <c:pt idx="6">
                  <c:v>0.54200000000000004</c:v>
                </c:pt>
                <c:pt idx="7">
                  <c:v>0.58399999999999996</c:v>
                </c:pt>
                <c:pt idx="8">
                  <c:v>0.60099999999999998</c:v>
                </c:pt>
              </c:numCache>
            </c:numRef>
          </c:val>
          <c:extLst>
            <c:ext xmlns:c16="http://schemas.microsoft.com/office/drawing/2014/chart" uri="{C3380CC4-5D6E-409C-BE32-E72D297353CC}">
              <c16:uniqueId val="{00000000-9524-4D39-8838-EEB81AFDDCB8}"/>
            </c:ext>
          </c:extLst>
        </c:ser>
        <c:ser>
          <c:idx val="1"/>
          <c:order val="1"/>
          <c:tx>
            <c:strRef>
              <c:f>'Sheet 1'!$O$54</c:f>
              <c:strCache>
                <c:ptCount val="1"/>
                <c:pt idx="0">
                  <c:v>Year 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lang="en-AU"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1'!$M$55:$M$63</c:f>
              <c:strCache>
                <c:ptCount val="9"/>
                <c:pt idx="0">
                  <c:v>The recommended test, treatment or procedure is unavailable</c:v>
                </c:pt>
                <c:pt idx="1">
                  <c:v>Other</c:v>
                </c:pt>
                <c:pt idx="2">
                  <c:v>Taking the approach that it's better to test than not to test</c:v>
                </c:pt>
                <c:pt idx="3">
                  <c:v>The need to keep patients engaged</c:v>
                </c:pt>
                <c:pt idx="4">
                  <c:v>Patient referred specifically for (the unnecessary) test/treatment/procedure</c:v>
                </c:pt>
                <c:pt idx="5">
                  <c:v>Difficulties accessing information from doctors in other settings including results </c:v>
                </c:pt>
                <c:pt idx="6">
                  <c:v>Uncertainty regarding the diagnosis</c:v>
                </c:pt>
                <c:pt idx="7">
                  <c:v>Potential for medical litigation</c:v>
                </c:pt>
                <c:pt idx="8">
                  <c:v>Patients expectations</c:v>
                </c:pt>
              </c:strCache>
            </c:strRef>
          </c:cat>
          <c:val>
            <c:numRef>
              <c:f>'Sheet 1'!$O$55:$O$63</c:f>
              <c:numCache>
                <c:formatCode>0%</c:formatCode>
                <c:ptCount val="9"/>
                <c:pt idx="0">
                  <c:v>0.12</c:v>
                </c:pt>
                <c:pt idx="1">
                  <c:v>0.1</c:v>
                </c:pt>
                <c:pt idx="2">
                  <c:v>0.09</c:v>
                </c:pt>
                <c:pt idx="3">
                  <c:v>0.19</c:v>
                </c:pt>
                <c:pt idx="4">
                  <c:v>0.36</c:v>
                </c:pt>
                <c:pt idx="5">
                  <c:v>0.52</c:v>
                </c:pt>
                <c:pt idx="6">
                  <c:v>0.49</c:v>
                </c:pt>
                <c:pt idx="7">
                  <c:v>0.54</c:v>
                </c:pt>
                <c:pt idx="8">
                  <c:v>0.62</c:v>
                </c:pt>
              </c:numCache>
            </c:numRef>
          </c:val>
          <c:extLst>
            <c:ext xmlns:c16="http://schemas.microsoft.com/office/drawing/2014/chart" uri="{C3380CC4-5D6E-409C-BE32-E72D297353CC}">
              <c16:uniqueId val="{00000001-9524-4D39-8838-EEB81AFDDCB8}"/>
            </c:ext>
          </c:extLst>
        </c:ser>
        <c:ser>
          <c:idx val="2"/>
          <c:order val="2"/>
          <c:tx>
            <c:strRef>
              <c:f>'Sheet 1'!$P$54</c:f>
              <c:strCache>
                <c:ptCount val="1"/>
                <c:pt idx="0">
                  <c:v>Year 3</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lang="en-AU"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 1'!$M$55:$M$63</c:f>
              <c:strCache>
                <c:ptCount val="9"/>
                <c:pt idx="0">
                  <c:v>The recommended test, treatment or procedure is unavailable</c:v>
                </c:pt>
                <c:pt idx="1">
                  <c:v>Other</c:v>
                </c:pt>
                <c:pt idx="2">
                  <c:v>Taking the approach that it's better to test than not to test</c:v>
                </c:pt>
                <c:pt idx="3">
                  <c:v>The need to keep patients engaged</c:v>
                </c:pt>
                <c:pt idx="4">
                  <c:v>Patient referred specifically for (the unnecessary) test/treatment/procedure</c:v>
                </c:pt>
                <c:pt idx="5">
                  <c:v>Difficulties accessing information from doctors in other settings including results </c:v>
                </c:pt>
                <c:pt idx="6">
                  <c:v>Uncertainty regarding the diagnosis</c:v>
                </c:pt>
                <c:pt idx="7">
                  <c:v>Potential for medical litigation</c:v>
                </c:pt>
                <c:pt idx="8">
                  <c:v>Patients expectations</c:v>
                </c:pt>
              </c:strCache>
            </c:strRef>
          </c:cat>
          <c:val>
            <c:numRef>
              <c:f>'Sheet 1'!$P$55:$P$63</c:f>
              <c:numCache>
                <c:formatCode>0%</c:formatCode>
                <c:ptCount val="9"/>
                <c:pt idx="0">
                  <c:v>0.06</c:v>
                </c:pt>
                <c:pt idx="1">
                  <c:v>0.12</c:v>
                </c:pt>
                <c:pt idx="2">
                  <c:v>7.0000000000000007E-2</c:v>
                </c:pt>
                <c:pt idx="3">
                  <c:v>0.22</c:v>
                </c:pt>
                <c:pt idx="4">
                  <c:v>0.33</c:v>
                </c:pt>
                <c:pt idx="5">
                  <c:v>0.54</c:v>
                </c:pt>
                <c:pt idx="6">
                  <c:v>0.55000000000000004</c:v>
                </c:pt>
                <c:pt idx="7">
                  <c:v>0.51</c:v>
                </c:pt>
                <c:pt idx="8">
                  <c:v>0.63</c:v>
                </c:pt>
              </c:numCache>
            </c:numRef>
          </c:val>
          <c:extLst>
            <c:ext xmlns:c16="http://schemas.microsoft.com/office/drawing/2014/chart" uri="{C3380CC4-5D6E-409C-BE32-E72D297353CC}">
              <c16:uniqueId val="{00000002-9524-4D39-8838-EEB81AFDDCB8}"/>
            </c:ext>
          </c:extLst>
        </c:ser>
        <c:dLbls>
          <c:dLblPos val="outEnd"/>
          <c:showLegendKey val="0"/>
          <c:showVal val="1"/>
          <c:showCatName val="0"/>
          <c:showSerName val="0"/>
          <c:showPercent val="0"/>
          <c:showBubbleSize val="0"/>
        </c:dLbls>
        <c:gapWidth val="79"/>
        <c:axId val="339255896"/>
        <c:axId val="417038616"/>
      </c:barChart>
      <c:catAx>
        <c:axId val="339255896"/>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AU"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17038616"/>
        <c:crosses val="autoZero"/>
        <c:auto val="0"/>
        <c:lblAlgn val="ctr"/>
        <c:lblOffset val="100"/>
        <c:noMultiLvlLbl val="0"/>
      </c:catAx>
      <c:valAx>
        <c:axId val="417038616"/>
        <c:scaling>
          <c:orientation val="minMax"/>
        </c:scaling>
        <c:delete val="1"/>
        <c:axPos val="b"/>
        <c:numFmt formatCode="0%" sourceLinked="1"/>
        <c:majorTickMark val="none"/>
        <c:minorTickMark val="none"/>
        <c:tickLblPos val="nextTo"/>
        <c:crossAx val="339255896"/>
        <c:crosses val="autoZero"/>
        <c:crossBetween val="between"/>
      </c:valAx>
      <c:spPr>
        <a:noFill/>
        <a:ln>
          <a:noFill/>
        </a:ln>
        <a:effectLst/>
      </c:spPr>
    </c:plotArea>
    <c:legend>
      <c:legendPos val="b"/>
      <c:layout>
        <c:manualLayout>
          <c:xMode val="edge"/>
          <c:yMode val="edge"/>
          <c:x val="0.38153332685266195"/>
          <c:y val="0.95327853278487762"/>
          <c:w val="0.23520041476296943"/>
          <c:h val="4.6721467215122388E-2"/>
        </c:manualLayout>
      </c:layout>
      <c:overlay val="0"/>
      <c:spPr>
        <a:noFill/>
        <a:ln>
          <a:noFill/>
        </a:ln>
        <a:effectLst/>
      </c:spPr>
      <c:txPr>
        <a:bodyPr rot="0" spcFirstLastPara="1" vertOverflow="ellipsis" vert="horz" wrap="square" anchor="ctr" anchorCtr="1"/>
        <a:lstStyle/>
        <a:p>
          <a:pPr>
            <a:defRPr lang="en-AU"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lang="en-AU"/>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712749173691337"/>
          <c:y val="2.9951134755518968E-2"/>
          <c:w val="0.5113717719200126"/>
          <c:h val="0.89053037822755576"/>
        </c:manualLayout>
      </c:layout>
      <c:barChart>
        <c:barDir val="bar"/>
        <c:grouping val="clustered"/>
        <c:varyColors val="0"/>
        <c:ser>
          <c:idx val="0"/>
          <c:order val="0"/>
          <c:tx>
            <c:strRef>
              <c:f>Sheet1!$B$1</c:f>
              <c:strCache>
                <c:ptCount val="1"/>
                <c:pt idx="0">
                  <c:v>Year 1</c:v>
                </c:pt>
              </c:strCache>
            </c:strRef>
          </c:tx>
          <c:spPr>
            <a:solidFill>
              <a:srgbClr val="939598"/>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 </c:v>
                </c:pt>
                <c:pt idx="1">
                  <c:v>The need to keep patients engaged </c:v>
                </c:pt>
                <c:pt idx="2">
                  <c:v>Taking the approach that it's better to test than not to test</c:v>
                </c:pt>
                <c:pt idx="3">
                  <c:v>The recommended test, treatment or procedure is unavailable </c:v>
                </c:pt>
                <c:pt idx="4">
                  <c:v>Patient referred specifically for (the unnecessary) test, treatment or procedure </c:v>
                </c:pt>
                <c:pt idx="5">
                  <c:v>Potential for medical litigation </c:v>
                </c:pt>
                <c:pt idx="6">
                  <c:v>Patients' expectations </c:v>
                </c:pt>
                <c:pt idx="7">
                  <c:v>Uncertainty regarding the diagnosis </c:v>
                </c:pt>
                <c:pt idx="8">
                  <c:v>Difficulties accessing information from doctors in other settings, including results </c:v>
                </c:pt>
              </c:strCache>
            </c:strRef>
          </c:cat>
          <c:val>
            <c:numRef>
              <c:f>Sheet1!$B$2:$B$10</c:f>
              <c:numCache>
                <c:formatCode>0%</c:formatCode>
                <c:ptCount val="9"/>
                <c:pt idx="0">
                  <c:v>0.13</c:v>
                </c:pt>
                <c:pt idx="1">
                  <c:v>0.11</c:v>
                </c:pt>
                <c:pt idx="2">
                  <c:v>0.08</c:v>
                </c:pt>
                <c:pt idx="3">
                  <c:v>7.0000000000000007E-2</c:v>
                </c:pt>
                <c:pt idx="4">
                  <c:v>0.34</c:v>
                </c:pt>
                <c:pt idx="5">
                  <c:v>0.41</c:v>
                </c:pt>
                <c:pt idx="6">
                  <c:v>0.44</c:v>
                </c:pt>
                <c:pt idx="7">
                  <c:v>0.46</c:v>
                </c:pt>
                <c:pt idx="8">
                  <c:v>0.55000000000000004</c:v>
                </c:pt>
              </c:numCache>
            </c:numRef>
          </c:val>
          <c:extLst>
            <c:ext xmlns:c16="http://schemas.microsoft.com/office/drawing/2014/chart" uri="{C3380CC4-5D6E-409C-BE32-E72D297353CC}">
              <c16:uniqueId val="{00000000-E456-4530-AA28-5F7625E9BE19}"/>
            </c:ext>
          </c:extLst>
        </c:ser>
        <c:ser>
          <c:idx val="1"/>
          <c:order val="1"/>
          <c:tx>
            <c:strRef>
              <c:f>Sheet1!$C$1</c:f>
              <c:strCache>
                <c:ptCount val="1"/>
                <c:pt idx="0">
                  <c:v>Year 2</c:v>
                </c:pt>
              </c:strCache>
            </c:strRef>
          </c:tx>
          <c:spPr>
            <a:solidFill>
              <a:srgbClr val="FDC612"/>
            </a:solidFill>
            <a:ln>
              <a:noFill/>
            </a:ln>
            <a:effectLst/>
          </c:spPr>
          <c:invertIfNegative val="0"/>
          <c:dPt>
            <c:idx val="6"/>
            <c:invertIfNegative val="0"/>
            <c:bubble3D val="0"/>
            <c:spPr>
              <a:solidFill>
                <a:srgbClr val="FDC612"/>
              </a:solidFill>
              <a:ln>
                <a:noFill/>
              </a:ln>
              <a:effectLst/>
            </c:spPr>
            <c:extLst>
              <c:ext xmlns:c16="http://schemas.microsoft.com/office/drawing/2014/chart" uri="{C3380CC4-5D6E-409C-BE32-E72D297353CC}">
                <c16:uniqueId val="{00000002-E456-4530-AA28-5F7625E9BE19}"/>
              </c:ext>
            </c:extLst>
          </c:dPt>
          <c:dLbls>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 </c:v>
                </c:pt>
                <c:pt idx="1">
                  <c:v>The need to keep patients engaged </c:v>
                </c:pt>
                <c:pt idx="2">
                  <c:v>Taking the approach that it's better to test than not to test</c:v>
                </c:pt>
                <c:pt idx="3">
                  <c:v>The recommended test, treatment or procedure is unavailable </c:v>
                </c:pt>
                <c:pt idx="4">
                  <c:v>Patient referred specifically for (the unnecessary) test, treatment or procedure </c:v>
                </c:pt>
                <c:pt idx="5">
                  <c:v>Potential for medical litigation </c:v>
                </c:pt>
                <c:pt idx="6">
                  <c:v>Patients' expectations </c:v>
                </c:pt>
                <c:pt idx="7">
                  <c:v>Uncertainty regarding the diagnosis </c:v>
                </c:pt>
                <c:pt idx="8">
                  <c:v>Difficulties accessing information from doctors in other settings, including results </c:v>
                </c:pt>
              </c:strCache>
            </c:strRef>
          </c:cat>
          <c:val>
            <c:numRef>
              <c:f>Sheet1!$C$2:$C$10</c:f>
              <c:numCache>
                <c:formatCode>0%</c:formatCode>
                <c:ptCount val="9"/>
                <c:pt idx="0">
                  <c:v>0.14399999999999999</c:v>
                </c:pt>
                <c:pt idx="1">
                  <c:v>9.4E-2</c:v>
                </c:pt>
                <c:pt idx="2">
                  <c:v>7.4999999999999997E-2</c:v>
                </c:pt>
                <c:pt idx="3">
                  <c:v>7.4999999999999997E-2</c:v>
                </c:pt>
                <c:pt idx="4">
                  <c:v>0.28799999999999998</c:v>
                </c:pt>
                <c:pt idx="5">
                  <c:v>0.34399999999999997</c:v>
                </c:pt>
                <c:pt idx="6">
                  <c:v>0.41899999999999998</c:v>
                </c:pt>
                <c:pt idx="7">
                  <c:v>0.48099999999999998</c:v>
                </c:pt>
                <c:pt idx="8">
                  <c:v>0.63800000000000001</c:v>
                </c:pt>
              </c:numCache>
            </c:numRef>
          </c:val>
          <c:extLst>
            <c:ext xmlns:c16="http://schemas.microsoft.com/office/drawing/2014/chart" uri="{C3380CC4-5D6E-409C-BE32-E72D297353CC}">
              <c16:uniqueId val="{00000003-E456-4530-AA28-5F7625E9BE19}"/>
            </c:ext>
          </c:extLst>
        </c:ser>
        <c:ser>
          <c:idx val="2"/>
          <c:order val="2"/>
          <c:tx>
            <c:strRef>
              <c:f>Sheet1!$D$1</c:f>
              <c:strCache>
                <c:ptCount val="1"/>
                <c:pt idx="0">
                  <c:v>Year 3</c:v>
                </c:pt>
              </c:strCache>
            </c:strRef>
          </c:tx>
          <c:spPr>
            <a:solidFill>
              <a:srgbClr val="0991B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 </c:v>
                </c:pt>
                <c:pt idx="1">
                  <c:v>The need to keep patients engaged </c:v>
                </c:pt>
                <c:pt idx="2">
                  <c:v>Taking the approach that it's better to test than not to test</c:v>
                </c:pt>
                <c:pt idx="3">
                  <c:v>The recommended test, treatment or procedure is unavailable </c:v>
                </c:pt>
                <c:pt idx="4">
                  <c:v>Patient referred specifically for (the unnecessary) test, treatment or procedure </c:v>
                </c:pt>
                <c:pt idx="5">
                  <c:v>Potential for medical litigation </c:v>
                </c:pt>
                <c:pt idx="6">
                  <c:v>Patients' expectations </c:v>
                </c:pt>
                <c:pt idx="7">
                  <c:v>Uncertainty regarding the diagnosis </c:v>
                </c:pt>
                <c:pt idx="8">
                  <c:v>Difficulties accessing information from doctors in other settings, including results </c:v>
                </c:pt>
              </c:strCache>
            </c:strRef>
          </c:cat>
          <c:val>
            <c:numRef>
              <c:f>Sheet1!$D$2:$D$10</c:f>
              <c:numCache>
                <c:formatCode>0%</c:formatCode>
                <c:ptCount val="9"/>
                <c:pt idx="0">
                  <c:v>7.0000000000000007E-2</c:v>
                </c:pt>
                <c:pt idx="1">
                  <c:v>0.08</c:v>
                </c:pt>
                <c:pt idx="2">
                  <c:v>0.1</c:v>
                </c:pt>
                <c:pt idx="3">
                  <c:v>0.1</c:v>
                </c:pt>
                <c:pt idx="4">
                  <c:v>0.23</c:v>
                </c:pt>
                <c:pt idx="5">
                  <c:v>0.37</c:v>
                </c:pt>
                <c:pt idx="6">
                  <c:v>0.42</c:v>
                </c:pt>
                <c:pt idx="7">
                  <c:v>0.43</c:v>
                </c:pt>
                <c:pt idx="8">
                  <c:v>0.61</c:v>
                </c:pt>
              </c:numCache>
            </c:numRef>
          </c:val>
          <c:extLst>
            <c:ext xmlns:c16="http://schemas.microsoft.com/office/drawing/2014/chart" uri="{C3380CC4-5D6E-409C-BE32-E72D297353CC}">
              <c16:uniqueId val="{00000004-E456-4530-AA28-5F7625E9BE19}"/>
            </c:ext>
          </c:extLst>
        </c:ser>
        <c:dLbls>
          <c:dLblPos val="outEnd"/>
          <c:showLegendKey val="0"/>
          <c:showVal val="1"/>
          <c:showCatName val="0"/>
          <c:showSerName val="0"/>
          <c:showPercent val="0"/>
          <c:showBubbleSize val="0"/>
        </c:dLbls>
        <c:gapWidth val="79"/>
        <c:axId val="312496640"/>
        <c:axId val="312497032"/>
      </c:barChart>
      <c:catAx>
        <c:axId val="312496640"/>
        <c:scaling>
          <c:orientation val="minMax"/>
        </c:scaling>
        <c:delete val="0"/>
        <c:axPos val="l"/>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2497032"/>
        <c:crosses val="autoZero"/>
        <c:auto val="1"/>
        <c:lblAlgn val="ctr"/>
        <c:lblOffset val="100"/>
        <c:noMultiLvlLbl val="0"/>
      </c:catAx>
      <c:valAx>
        <c:axId val="312497032"/>
        <c:scaling>
          <c:orientation val="minMax"/>
        </c:scaling>
        <c:delete val="1"/>
        <c:axPos val="b"/>
        <c:numFmt formatCode="0%" sourceLinked="1"/>
        <c:majorTickMark val="none"/>
        <c:minorTickMark val="none"/>
        <c:tickLblPos val="nextTo"/>
        <c:crossAx val="312496640"/>
        <c:crosses val="autoZero"/>
        <c:crossBetween val="between"/>
      </c:valAx>
      <c:spPr>
        <a:noFill/>
        <a:ln>
          <a:noFill/>
        </a:ln>
        <a:effectLst/>
      </c:spPr>
    </c:plotArea>
    <c:legend>
      <c:legendPos val="b"/>
      <c:layout>
        <c:manualLayout>
          <c:xMode val="edge"/>
          <c:yMode val="edge"/>
          <c:x val="0.38134637046791653"/>
          <c:y val="0.95302744416917784"/>
          <c:w val="0.23567079710676933"/>
          <c:h val="4.697254471817145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95EF2-8871-4300-AFEA-1FCD100AD81D}" type="datetimeFigureOut">
              <a:rPr lang="en-AU" smtClean="0"/>
              <a:t>13/07/2020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B2ED0-93C4-4297-9411-0323ED2FB085}" type="slidenum">
              <a:rPr lang="en-AU" smtClean="0"/>
              <a:t>‹#›</a:t>
            </a:fld>
            <a:endParaRPr lang="en-AU"/>
          </a:p>
        </p:txBody>
      </p:sp>
    </p:spTree>
    <p:extLst>
      <p:ext uri="{BB962C8B-B14F-4D97-AF65-F5344CB8AC3E}">
        <p14:creationId xmlns:p14="http://schemas.microsoft.com/office/powerpoint/2010/main" val="1121539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9E50518-BF35-4E86-9574-768DD1E04A05}" type="slidenum">
              <a:rPr lang="en-AU" smtClean="0"/>
              <a:pPr/>
              <a:t>1</a:t>
            </a:fld>
            <a:endParaRPr lang="en-AU" dirty="0"/>
          </a:p>
        </p:txBody>
      </p:sp>
    </p:spTree>
    <p:extLst>
      <p:ext uri="{BB962C8B-B14F-4D97-AF65-F5344CB8AC3E}">
        <p14:creationId xmlns:p14="http://schemas.microsoft.com/office/powerpoint/2010/main" val="195807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9E50518-BF35-4E86-9574-768DD1E04A05}" type="slidenum">
              <a:rPr lang="en-AU" smtClean="0"/>
              <a:pPr/>
              <a:t>12</a:t>
            </a:fld>
            <a:endParaRPr lang="en-AU" dirty="0"/>
          </a:p>
        </p:txBody>
      </p:sp>
    </p:spTree>
    <p:extLst>
      <p:ext uri="{BB962C8B-B14F-4D97-AF65-F5344CB8AC3E}">
        <p14:creationId xmlns:p14="http://schemas.microsoft.com/office/powerpoint/2010/main" val="405390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9E50518-BF35-4E86-9574-768DD1E04A05}" type="slidenum">
              <a:rPr lang="en-AU" smtClean="0"/>
              <a:pPr/>
              <a:t>13</a:t>
            </a:fld>
            <a:endParaRPr lang="en-AU" dirty="0"/>
          </a:p>
        </p:txBody>
      </p:sp>
    </p:spTree>
    <p:extLst>
      <p:ext uri="{BB962C8B-B14F-4D97-AF65-F5344CB8AC3E}">
        <p14:creationId xmlns:p14="http://schemas.microsoft.com/office/powerpoint/2010/main" val="1681533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list of current members can be found on the CW website.</a:t>
            </a:r>
          </a:p>
        </p:txBody>
      </p:sp>
      <p:sp>
        <p:nvSpPr>
          <p:cNvPr id="4" name="Slide Number Placeholder 3"/>
          <p:cNvSpPr>
            <a:spLocks noGrp="1"/>
          </p:cNvSpPr>
          <p:nvPr>
            <p:ph type="sldNum" sz="quarter" idx="10"/>
          </p:nvPr>
        </p:nvSpPr>
        <p:spPr/>
        <p:txBody>
          <a:bodyPr/>
          <a:lstStyle/>
          <a:p>
            <a:fld id="{79E50518-BF35-4E86-9574-768DD1E04A05}" type="slidenum">
              <a:rPr lang="en-AU" smtClean="0"/>
              <a:pPr/>
              <a:t>15</a:t>
            </a:fld>
            <a:endParaRPr lang="en-AU" dirty="0"/>
          </a:p>
        </p:txBody>
      </p:sp>
    </p:spTree>
    <p:extLst>
      <p:ext uri="{BB962C8B-B14F-4D97-AF65-F5344CB8AC3E}">
        <p14:creationId xmlns:p14="http://schemas.microsoft.com/office/powerpoint/2010/main" val="259909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AU" sz="1200" kern="1200" dirty="0">
                <a:solidFill>
                  <a:schemeClr val="tx1"/>
                </a:solidFill>
                <a:effectLst/>
                <a:latin typeface="+mn-lt"/>
                <a:ea typeface="+mn-ea"/>
                <a:cs typeface="+mn-cs"/>
              </a:rPr>
              <a:t>Consumer engagement through empowering them to ask questions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Our primary message to consumers is a positive message that encourages them to ask questions so that they might become better informed on the options, alternatives, risks and benefits and associated costs.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are encouraging conversations between consumers and health professionals, and seeing to create environments that support conversations and provide the permission that consumers often feel they don't have.  This approach has been informed by active consumer consultation from inception.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have much work to do in this area but there are a number of things that are worth highlighting.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In particular,  promoting the use of the 5 questions to ask your Dr. </a:t>
            </a:r>
          </a:p>
          <a:p>
            <a:pPr lvl="0"/>
            <a:r>
              <a:rPr lang="en-AU" sz="1200" kern="1200" dirty="0">
                <a:solidFill>
                  <a:schemeClr val="tx1"/>
                </a:solidFill>
                <a:effectLst/>
                <a:latin typeface="+mn-lt"/>
                <a:ea typeface="+mn-ea"/>
                <a:cs typeface="+mn-cs"/>
              </a:rPr>
              <a:t>The ongoing support and commitment of CHF and Health Direct in promoting the messaging of CW</a:t>
            </a:r>
          </a:p>
          <a:p>
            <a:pPr lvl="0"/>
            <a:r>
              <a:rPr lang="en-AU" sz="1200" kern="1200" dirty="0">
                <a:solidFill>
                  <a:schemeClr val="tx1"/>
                </a:solidFill>
                <a:effectLst/>
                <a:latin typeface="+mn-lt"/>
                <a:ea typeface="+mn-ea"/>
                <a:cs typeface="+mn-cs"/>
              </a:rPr>
              <a:t>54% of Colleges have reported working on developing consumer resources</a:t>
            </a:r>
          </a:p>
          <a:p>
            <a:pPr lvl="0"/>
            <a:r>
              <a:rPr lang="en-AU" sz="1200" kern="1200" dirty="0">
                <a:solidFill>
                  <a:schemeClr val="tx1"/>
                </a:solidFill>
                <a:effectLst/>
                <a:latin typeface="+mn-lt"/>
                <a:ea typeface="+mn-ea"/>
                <a:cs typeface="+mn-cs"/>
              </a:rPr>
              <a:t>Champion health services are actively seeking ways to engage with their consumer committees in their work.  Many are including the 5 questions into patient packs and promoting throughout the hospitals</a:t>
            </a:r>
          </a:p>
          <a:p>
            <a:pPr lvl="0"/>
            <a:r>
              <a:rPr lang="en-AU" sz="1200" kern="1200" dirty="0">
                <a:solidFill>
                  <a:schemeClr val="tx1"/>
                </a:solidFill>
                <a:effectLst/>
                <a:latin typeface="+mn-lt"/>
                <a:ea typeface="+mn-ea"/>
                <a:cs typeface="+mn-cs"/>
              </a:rPr>
              <a:t>We are piloting resources to support creating permissible environments in a number of health services.  Results will inform ongoing work in hospitals but is also a test bed for engagement in primary care</a:t>
            </a:r>
          </a:p>
          <a:p>
            <a:pPr lvl="0"/>
            <a:r>
              <a:rPr lang="en-AU" sz="1200" kern="1200" dirty="0">
                <a:solidFill>
                  <a:schemeClr val="tx1"/>
                </a:solidFill>
                <a:effectLst/>
                <a:latin typeface="+mn-lt"/>
                <a:ea typeface="+mn-ea"/>
                <a:cs typeface="+mn-cs"/>
              </a:rPr>
              <a:t>We have an active Consumer Expert Working Group - co-chaired with CHF, which includes HPs, consumers and PHNs.  Developing strategies and tools to support consumer engagement at a number of levels.  </a:t>
            </a:r>
            <a:endParaRPr lang="en-AU" dirty="0"/>
          </a:p>
        </p:txBody>
      </p:sp>
      <p:sp>
        <p:nvSpPr>
          <p:cNvPr id="4" name="Slide Number Placeholder 3"/>
          <p:cNvSpPr>
            <a:spLocks noGrp="1"/>
          </p:cNvSpPr>
          <p:nvPr>
            <p:ph type="sldNum" sz="quarter" idx="10"/>
          </p:nvPr>
        </p:nvSpPr>
        <p:spPr/>
        <p:txBody>
          <a:bodyPr/>
          <a:lstStyle/>
          <a:p>
            <a:fld id="{79E50518-BF35-4E86-9574-768DD1E04A05}" type="slidenum">
              <a:rPr lang="en-AU" smtClean="0"/>
              <a:pPr/>
              <a:t>17</a:t>
            </a:fld>
            <a:endParaRPr lang="en-AU" dirty="0"/>
          </a:p>
        </p:txBody>
      </p:sp>
    </p:spTree>
    <p:extLst>
      <p:ext uri="{BB962C8B-B14F-4D97-AF65-F5344CB8AC3E}">
        <p14:creationId xmlns:p14="http://schemas.microsoft.com/office/powerpoint/2010/main" val="3874178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89B2ED0-93C4-4297-9411-0323ED2FB085}" type="slidenum">
              <a:rPr lang="en-AU" smtClean="0"/>
              <a:t>18</a:t>
            </a:fld>
            <a:endParaRPr lang="en-AU"/>
          </a:p>
        </p:txBody>
      </p:sp>
    </p:spTree>
    <p:extLst>
      <p:ext uri="{BB962C8B-B14F-4D97-AF65-F5344CB8AC3E}">
        <p14:creationId xmlns:p14="http://schemas.microsoft.com/office/powerpoint/2010/main" val="150370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Launched in US in 2012, Australia in 2015</a:t>
            </a:r>
          </a:p>
          <a:p>
            <a:r>
              <a:rPr lang="en-US" dirty="0"/>
              <a:t>One third of all OECD countries involved</a:t>
            </a:r>
          </a:p>
          <a:p>
            <a:endParaRPr lang="en-AU" dirty="0"/>
          </a:p>
        </p:txBody>
      </p:sp>
      <p:sp>
        <p:nvSpPr>
          <p:cNvPr id="4" name="Slide Number Placeholder 3"/>
          <p:cNvSpPr>
            <a:spLocks noGrp="1"/>
          </p:cNvSpPr>
          <p:nvPr>
            <p:ph type="sldNum" sz="quarter" idx="10"/>
          </p:nvPr>
        </p:nvSpPr>
        <p:spPr/>
        <p:txBody>
          <a:bodyPr/>
          <a:lstStyle/>
          <a:p>
            <a:fld id="{79E50518-BF35-4E86-9574-768DD1E04A05}" type="slidenum">
              <a:rPr lang="en-AU" smtClean="0"/>
              <a:pPr/>
              <a:t>2</a:t>
            </a:fld>
            <a:endParaRPr lang="en-AU" dirty="0"/>
          </a:p>
        </p:txBody>
      </p:sp>
    </p:spTree>
    <p:extLst>
      <p:ext uri="{BB962C8B-B14F-4D97-AF65-F5344CB8AC3E}">
        <p14:creationId xmlns:p14="http://schemas.microsoft.com/office/powerpoint/2010/main" val="1850159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the core principles of CW and seen as the key factors critical to its success.  Members and supporters must agree to these principles in relation to using the CW name and brand.</a:t>
            </a:r>
          </a:p>
        </p:txBody>
      </p:sp>
      <p:sp>
        <p:nvSpPr>
          <p:cNvPr id="4" name="Slide Number Placeholder 3"/>
          <p:cNvSpPr>
            <a:spLocks noGrp="1"/>
          </p:cNvSpPr>
          <p:nvPr>
            <p:ph type="sldNum" sz="quarter" idx="5"/>
          </p:nvPr>
        </p:nvSpPr>
        <p:spPr/>
        <p:txBody>
          <a:bodyPr/>
          <a:lstStyle/>
          <a:p>
            <a:fld id="{79E50518-BF35-4E86-9574-768DD1E04A05}" type="slidenum">
              <a:rPr lang="en-AU" smtClean="0"/>
              <a:pPr/>
              <a:t>3</a:t>
            </a:fld>
            <a:endParaRPr lang="en-AU" dirty="0"/>
          </a:p>
        </p:txBody>
      </p:sp>
    </p:spTree>
    <p:extLst>
      <p:ext uri="{BB962C8B-B14F-4D97-AF65-F5344CB8AC3E}">
        <p14:creationId xmlns:p14="http://schemas.microsoft.com/office/powerpoint/2010/main" val="1705664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key resource of the initiative is the recommendations produced by the colleges, societies and associations. This strong involvement gives the initiative credibility.</a:t>
            </a:r>
          </a:p>
        </p:txBody>
      </p:sp>
      <p:sp>
        <p:nvSpPr>
          <p:cNvPr id="4" name="Slide Number Placeholder 3"/>
          <p:cNvSpPr>
            <a:spLocks noGrp="1"/>
          </p:cNvSpPr>
          <p:nvPr>
            <p:ph type="sldNum" sz="quarter" idx="10"/>
          </p:nvPr>
        </p:nvSpPr>
        <p:spPr/>
        <p:txBody>
          <a:bodyPr/>
          <a:lstStyle/>
          <a:p>
            <a:fld id="{79E50518-BF35-4E86-9574-768DD1E04A05}" type="slidenum">
              <a:rPr lang="en-AU" smtClean="0"/>
              <a:pPr/>
              <a:t>4</a:t>
            </a:fld>
            <a:endParaRPr lang="en-AU" dirty="0"/>
          </a:p>
        </p:txBody>
      </p:sp>
    </p:spTree>
    <p:extLst>
      <p:ext uri="{BB962C8B-B14F-4D97-AF65-F5344CB8AC3E}">
        <p14:creationId xmlns:p14="http://schemas.microsoft.com/office/powerpoint/2010/main" val="263015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Second key resource – supports a conversation between health professionals and consumers about what care is truly necessary.</a:t>
            </a:r>
          </a:p>
        </p:txBody>
      </p:sp>
      <p:sp>
        <p:nvSpPr>
          <p:cNvPr id="4" name="Slide Number Placeholder 3"/>
          <p:cNvSpPr>
            <a:spLocks noGrp="1"/>
          </p:cNvSpPr>
          <p:nvPr>
            <p:ph type="sldNum" sz="quarter" idx="10"/>
          </p:nvPr>
        </p:nvSpPr>
        <p:spPr/>
        <p:txBody>
          <a:bodyPr/>
          <a:lstStyle/>
          <a:p>
            <a:fld id="{79E50518-BF35-4E86-9574-768DD1E04A05}" type="slidenum">
              <a:rPr lang="en-AU" smtClean="0"/>
              <a:pPr/>
              <a:t>5</a:t>
            </a:fld>
            <a:endParaRPr lang="en-AU" dirty="0"/>
          </a:p>
        </p:txBody>
      </p:sp>
    </p:spTree>
    <p:extLst>
      <p:ext uri="{BB962C8B-B14F-4D97-AF65-F5344CB8AC3E}">
        <p14:creationId xmlns:p14="http://schemas.microsoft.com/office/powerpoint/2010/main" val="131511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Second key resource – supports a conversation between health professionals and consumers about what care is truly necessary.</a:t>
            </a:r>
          </a:p>
        </p:txBody>
      </p:sp>
      <p:sp>
        <p:nvSpPr>
          <p:cNvPr id="4" name="Slide Number Placeholder 3"/>
          <p:cNvSpPr>
            <a:spLocks noGrp="1"/>
          </p:cNvSpPr>
          <p:nvPr>
            <p:ph type="sldNum" sz="quarter" idx="10"/>
          </p:nvPr>
        </p:nvSpPr>
        <p:spPr/>
        <p:txBody>
          <a:bodyPr/>
          <a:lstStyle/>
          <a:p>
            <a:fld id="{79E50518-BF35-4E86-9574-768DD1E04A05}" type="slidenum">
              <a:rPr lang="en-AU" smtClean="0"/>
              <a:pPr/>
              <a:t>6</a:t>
            </a:fld>
            <a:endParaRPr lang="en-AU" dirty="0"/>
          </a:p>
        </p:txBody>
      </p:sp>
    </p:spTree>
    <p:extLst>
      <p:ext uri="{BB962C8B-B14F-4D97-AF65-F5344CB8AC3E}">
        <p14:creationId xmlns:p14="http://schemas.microsoft.com/office/powerpoint/2010/main" val="142781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Key message 1</a:t>
            </a:r>
            <a:r>
              <a:rPr lang="en-AU" sz="1200" kern="1200" dirty="0">
                <a:solidFill>
                  <a:schemeClr val="tx1"/>
                </a:solidFill>
                <a:effectLst/>
                <a:latin typeface="+mn-lt"/>
                <a:ea typeface="+mn-ea"/>
                <a:cs typeface="+mn-cs"/>
              </a:rPr>
              <a:t>: Our membership is increasing and diversifying.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Notes: </a:t>
            </a:r>
          </a:p>
          <a:p>
            <a:r>
              <a:rPr lang="en-AU" sz="1200" kern="1200" dirty="0">
                <a:solidFill>
                  <a:schemeClr val="tx1"/>
                </a:solidFill>
                <a:effectLst/>
                <a:latin typeface="+mn-lt"/>
                <a:ea typeface="+mn-ea"/>
                <a:cs typeface="+mn-cs"/>
              </a:rPr>
              <a:t>From an initial 6 colleges, we now have 45 colleges, societies and associations including 93% of Australian Medical Colleges. </a:t>
            </a:r>
          </a:p>
          <a:p>
            <a:r>
              <a:rPr lang="en-AU" sz="1200" kern="1200" dirty="0">
                <a:solidFill>
                  <a:schemeClr val="tx1"/>
                </a:solidFill>
                <a:effectLst/>
                <a:latin typeface="+mn-lt"/>
                <a:ea typeface="+mn-ea"/>
                <a:cs typeface="+mn-cs"/>
              </a:rPr>
              <a:t>We continue to welcome new colleges, associations and societies (and the partnership with RACP and their aligned EVOLVE program has been very positive).  </a:t>
            </a:r>
          </a:p>
          <a:p>
            <a:r>
              <a:rPr lang="en-AU" sz="1200" kern="1200" dirty="0">
                <a:solidFill>
                  <a:schemeClr val="tx1"/>
                </a:solidFill>
                <a:effectLst/>
                <a:latin typeface="+mn-lt"/>
                <a:ea typeface="+mn-ea"/>
                <a:cs typeface="+mn-cs"/>
              </a:rPr>
              <a:t>We also have a growing network of 39 Champion Health Services who are actively implementing Choosing Wisely initiatives.  We are also proud of our 9 consumer organisations.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Growing membership is important for a number of reasons.  </a:t>
            </a:r>
          </a:p>
          <a:p>
            <a:pPr lvl="0"/>
            <a:r>
              <a:rPr lang="en-AU" sz="1200" kern="1200" dirty="0">
                <a:solidFill>
                  <a:schemeClr val="tx1"/>
                </a:solidFill>
                <a:effectLst/>
                <a:latin typeface="+mn-lt"/>
                <a:ea typeface="+mn-ea"/>
                <a:cs typeface="+mn-cs"/>
              </a:rPr>
              <a:t>Increased membership supports increasing awareness and we are seeing an increase in awareness especially with health professionals year on year</a:t>
            </a:r>
          </a:p>
        </p:txBody>
      </p:sp>
      <p:sp>
        <p:nvSpPr>
          <p:cNvPr id="4" name="Slide Number Placeholder 3"/>
          <p:cNvSpPr>
            <a:spLocks noGrp="1"/>
          </p:cNvSpPr>
          <p:nvPr>
            <p:ph type="sldNum" sz="quarter" idx="10"/>
          </p:nvPr>
        </p:nvSpPr>
        <p:spPr/>
        <p:txBody>
          <a:bodyPr/>
          <a:lstStyle/>
          <a:p>
            <a:fld id="{79E50518-BF35-4E86-9574-768DD1E04A05}" type="slidenum">
              <a:rPr lang="en-AU" smtClean="0"/>
              <a:pPr/>
              <a:t>7</a:t>
            </a:fld>
            <a:endParaRPr lang="en-AU" dirty="0"/>
          </a:p>
        </p:txBody>
      </p:sp>
    </p:spTree>
    <p:extLst>
      <p:ext uri="{BB962C8B-B14F-4D97-AF65-F5344CB8AC3E}">
        <p14:creationId xmlns:p14="http://schemas.microsoft.com/office/powerpoint/2010/main" val="183746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n-US" sz="1200" dirty="0"/>
              <a:t>45 colleges, societies and associations</a:t>
            </a:r>
          </a:p>
          <a:p>
            <a:pPr lvl="0" algn="l"/>
            <a:r>
              <a:rPr lang="en-US" sz="1200" dirty="0"/>
              <a:t>39 health service partners</a:t>
            </a:r>
          </a:p>
          <a:p>
            <a:pPr lvl="0" algn="l"/>
            <a:r>
              <a:rPr lang="en-US" sz="1200" dirty="0"/>
              <a:t>Consumer partnerships (incl. PHNs)</a:t>
            </a:r>
          </a:p>
          <a:p>
            <a:pPr lvl="2" algn="l"/>
            <a:r>
              <a:rPr lang="en-US" sz="1200" dirty="0"/>
              <a:t>93% of medical colleges</a:t>
            </a:r>
          </a:p>
          <a:p>
            <a:pPr lvl="2" algn="l"/>
            <a:r>
              <a:rPr lang="en-US" sz="1200" dirty="0"/>
              <a:t>Includes RACP/EVOLVE</a:t>
            </a:r>
          </a:p>
          <a:p>
            <a:endParaRPr lang="en-US" dirty="0"/>
          </a:p>
        </p:txBody>
      </p:sp>
      <p:sp>
        <p:nvSpPr>
          <p:cNvPr id="4" name="Slide Number Placeholder 3"/>
          <p:cNvSpPr>
            <a:spLocks noGrp="1"/>
          </p:cNvSpPr>
          <p:nvPr>
            <p:ph type="sldNum" sz="quarter" idx="10"/>
          </p:nvPr>
        </p:nvSpPr>
        <p:spPr/>
        <p:txBody>
          <a:bodyPr/>
          <a:lstStyle/>
          <a:p>
            <a:fld id="{79E50518-BF35-4E86-9574-768DD1E04A05}" type="slidenum">
              <a:rPr lang="en-AU" smtClean="0"/>
              <a:pPr/>
              <a:t>8</a:t>
            </a:fld>
            <a:endParaRPr lang="en-AU" dirty="0"/>
          </a:p>
        </p:txBody>
      </p:sp>
    </p:spTree>
    <p:extLst>
      <p:ext uri="{BB962C8B-B14F-4D97-AF65-F5344CB8AC3E}">
        <p14:creationId xmlns:p14="http://schemas.microsoft.com/office/powerpoint/2010/main" val="2788301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9 consumer </a:t>
            </a:r>
            <a:r>
              <a:rPr lang="en-US" dirty="0" err="1"/>
              <a:t>organisations</a:t>
            </a:r>
            <a:endParaRPr lang="en-US" sz="2000" dirty="0"/>
          </a:p>
          <a:p>
            <a:endParaRPr lang="en-US" dirty="0"/>
          </a:p>
        </p:txBody>
      </p:sp>
      <p:sp>
        <p:nvSpPr>
          <p:cNvPr id="4" name="Slide Number Placeholder 3"/>
          <p:cNvSpPr>
            <a:spLocks noGrp="1"/>
          </p:cNvSpPr>
          <p:nvPr>
            <p:ph type="sldNum" sz="quarter" idx="10"/>
          </p:nvPr>
        </p:nvSpPr>
        <p:spPr/>
        <p:txBody>
          <a:bodyPr/>
          <a:lstStyle/>
          <a:p>
            <a:fld id="{79E50518-BF35-4E86-9574-768DD1E04A05}" type="slidenum">
              <a:rPr lang="en-AU" smtClean="0"/>
              <a:pPr/>
              <a:t>9</a:t>
            </a:fld>
            <a:endParaRPr lang="en-AU" dirty="0"/>
          </a:p>
        </p:txBody>
      </p:sp>
    </p:spTree>
    <p:extLst>
      <p:ext uri="{BB962C8B-B14F-4D97-AF65-F5344CB8AC3E}">
        <p14:creationId xmlns:p14="http://schemas.microsoft.com/office/powerpoint/2010/main" val="2558814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5325" y="1447800"/>
            <a:ext cx="10801350" cy="2413248"/>
          </a:xfrm>
        </p:spPr>
        <p:txBody>
          <a:bodyPr lIns="0" anchor="t" anchorCtr="0">
            <a:noAutofit/>
          </a:bodyPr>
          <a:lstStyle>
            <a:lvl1pPr algn="l">
              <a:lnSpc>
                <a:spcPts val="5500"/>
              </a:lnSpc>
              <a:defRPr sz="5400" b="0" baseline="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695325" y="4184650"/>
            <a:ext cx="8280995" cy="1476596"/>
          </a:xfrm>
          <a:prstGeom prst="rect">
            <a:avLst/>
          </a:prstGeom>
        </p:spPr>
        <p:txBody>
          <a:bodyPr lIns="0">
            <a:normAutofit/>
          </a:bodyPr>
          <a:lstStyle>
            <a:lvl1pPr marL="0" indent="0" algn="l">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grpSp>
        <p:nvGrpSpPr>
          <p:cNvPr id="15" name="Group 14"/>
          <p:cNvGrpSpPr/>
          <p:nvPr userDrawn="1"/>
        </p:nvGrpSpPr>
        <p:grpSpPr>
          <a:xfrm>
            <a:off x="695325" y="1052737"/>
            <a:ext cx="11496676" cy="3057525"/>
            <a:chOff x="1113707" y="1052736"/>
            <a:chExt cx="8030293" cy="3057525"/>
          </a:xfrm>
        </p:grpSpPr>
        <p:cxnSp>
          <p:nvCxnSpPr>
            <p:cNvPr id="12" name="Straight Connector 11"/>
            <p:cNvCxnSpPr/>
            <p:nvPr userDrawn="1"/>
          </p:nvCxnSpPr>
          <p:spPr>
            <a:xfrm>
              <a:off x="1113707" y="1052736"/>
              <a:ext cx="80302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13707" y="4110261"/>
              <a:ext cx="80302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Picture Placeholder 4">
            <a:extLst>
              <a:ext uri="{FF2B5EF4-FFF2-40B4-BE49-F238E27FC236}">
                <a16:creationId xmlns:a16="http://schemas.microsoft.com/office/drawing/2014/main" id="{B0944329-0EDE-4CC0-AC6D-54342CCD8DBE}"/>
              </a:ext>
            </a:extLst>
          </p:cNvPr>
          <p:cNvSpPr>
            <a:spLocks noGrp="1"/>
          </p:cNvSpPr>
          <p:nvPr>
            <p:ph type="pic" sz="quarter" idx="10" hasCustomPrompt="1"/>
          </p:nvPr>
        </p:nvSpPr>
        <p:spPr>
          <a:xfrm>
            <a:off x="2783632" y="6132485"/>
            <a:ext cx="1872207" cy="504825"/>
          </a:xfrm>
          <a:prstGeom prst="rect">
            <a:avLst/>
          </a:prstGeom>
        </p:spPr>
        <p:txBody>
          <a:bodyPr anchor="ctr">
            <a:normAutofit/>
          </a:bodyPr>
          <a:lstStyle>
            <a:lvl1pPr marL="0" indent="0" algn="ctr">
              <a:buNone/>
              <a:defRPr sz="1050" b="0"/>
            </a:lvl1pPr>
          </a:lstStyle>
          <a:p>
            <a:r>
              <a:rPr lang="en-US" dirty="0"/>
              <a:t>College or society Logo here</a:t>
            </a:r>
            <a:endParaRPr lang="en-AU" dirty="0"/>
          </a:p>
        </p:txBody>
      </p:sp>
      <p:pic>
        <p:nvPicPr>
          <p:cNvPr id="11" name="Picture 10">
            <a:extLst>
              <a:ext uri="{FF2B5EF4-FFF2-40B4-BE49-F238E27FC236}">
                <a16:creationId xmlns:a16="http://schemas.microsoft.com/office/drawing/2014/main" id="{32164D9C-38B9-4FED-8B57-4D0C5ECE3B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9532" y="5962305"/>
            <a:ext cx="2185917" cy="712388"/>
          </a:xfrm>
          <a:prstGeom prst="rect">
            <a:avLst/>
          </a:prstGeom>
        </p:spPr>
      </p:pic>
      <p:pic>
        <p:nvPicPr>
          <p:cNvPr id="17" name="Picture 16">
            <a:extLst>
              <a:ext uri="{FF2B5EF4-FFF2-40B4-BE49-F238E27FC236}">
                <a16:creationId xmlns:a16="http://schemas.microsoft.com/office/drawing/2014/main" id="{1DF41735-222C-4DDD-9557-C4D1E6B3D8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325" y="6165304"/>
            <a:ext cx="1828102" cy="360163"/>
          </a:xfrm>
          <a:prstGeom prst="rect">
            <a:avLst/>
          </a:prstGeom>
        </p:spPr>
      </p:pic>
    </p:spTree>
    <p:extLst>
      <p:ext uri="{BB962C8B-B14F-4D97-AF65-F5344CB8AC3E}">
        <p14:creationId xmlns:p14="http://schemas.microsoft.com/office/powerpoint/2010/main" val="14598015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8" userDrawn="1">
          <p15:clr>
            <a:srgbClr val="FBAE40"/>
          </p15:clr>
        </p15:guide>
        <p15:guide id="4" pos="9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58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og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620" b="11416"/>
          <a:stretch/>
        </p:blipFill>
        <p:spPr>
          <a:xfrm>
            <a:off x="0" y="0"/>
            <a:ext cx="12192000" cy="6870357"/>
          </a:xfrm>
          <a:prstGeom prst="rect">
            <a:avLst/>
          </a:prstGeom>
        </p:spPr>
      </p:pic>
      <p:sp>
        <p:nvSpPr>
          <p:cNvPr id="2" name="Title 1"/>
          <p:cNvSpPr>
            <a:spLocks noGrp="1"/>
          </p:cNvSpPr>
          <p:nvPr>
            <p:ph type="title"/>
          </p:nvPr>
        </p:nvSpPr>
        <p:spPr>
          <a:xfrm>
            <a:off x="1511300" y="1447800"/>
            <a:ext cx="9985375" cy="2341240"/>
          </a:xfrm>
        </p:spPr>
        <p:txBody>
          <a:bodyPr vert="horz" lIns="0" tIns="45720" rIns="91440" bIns="45720" rtlCol="0" anchor="t" anchorCtr="0">
            <a:noAutofit/>
          </a:bodyPr>
          <a:lstStyle>
            <a:lvl1pPr algn="ctr">
              <a:lnSpc>
                <a:spcPts val="4000"/>
              </a:lnSpc>
              <a:defRPr lang="en-AU" sz="5400" b="0" spc="0" baseline="0" dirty="0">
                <a:solidFill>
                  <a:schemeClr val="bg1"/>
                </a:solidFill>
                <a:latin typeface="+mn-lt"/>
              </a:defRPr>
            </a:lvl1pPr>
          </a:lstStyle>
          <a:p>
            <a:pPr lvl="0" algn="l">
              <a:lnSpc>
                <a:spcPts val="5500"/>
              </a:lnSpc>
            </a:pPr>
            <a:r>
              <a:rPr lang="en-US" dirty="0"/>
              <a:t>Click to edit Master title style</a:t>
            </a:r>
            <a:endParaRPr lang="en-AU" dirty="0"/>
          </a:p>
        </p:txBody>
      </p:sp>
      <p:cxnSp>
        <p:nvCxnSpPr>
          <p:cNvPr id="9" name="Straight Connector 8"/>
          <p:cNvCxnSpPr/>
          <p:nvPr userDrawn="1"/>
        </p:nvCxnSpPr>
        <p:spPr>
          <a:xfrm>
            <a:off x="2609851" y="1052736"/>
            <a:ext cx="958214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511301" y="4110261"/>
            <a:ext cx="10680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1511300" y="6381328"/>
            <a:ext cx="2161810" cy="200055"/>
          </a:xfrm>
          <a:prstGeom prst="rect">
            <a:avLst/>
          </a:prstGeom>
          <a:noFill/>
        </p:spPr>
        <p:txBody>
          <a:bodyPr wrap="none" lIns="0" rtlCol="0">
            <a:spAutoFit/>
          </a:bodyPr>
          <a:lstStyle/>
          <a:p>
            <a:pPr algn="l"/>
            <a:r>
              <a:rPr lang="en-GB" sz="700" dirty="0"/>
              <a:t>Choosing Wisely is facilitated by NPS MedicineWise</a:t>
            </a:r>
            <a:endParaRPr lang="en-AU" sz="700" dirty="0"/>
          </a:p>
        </p:txBody>
      </p:sp>
    </p:spTree>
    <p:extLst>
      <p:ext uri="{BB962C8B-B14F-4D97-AF65-F5344CB8AC3E}">
        <p14:creationId xmlns:p14="http://schemas.microsoft.com/office/powerpoint/2010/main" val="29151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C08441-4579-4B05-AC90-AF0EFF0F880A}"/>
              </a:ext>
            </a:extLst>
          </p:cNvPr>
          <p:cNvSpPr>
            <a:spLocks noGrp="1"/>
          </p:cNvSpPr>
          <p:nvPr>
            <p:ph type="title"/>
          </p:nvPr>
        </p:nvSpPr>
        <p:spPr/>
        <p:txBody>
          <a:bodyPr/>
          <a:lstStyle/>
          <a:p>
            <a:r>
              <a:rPr lang="en-US" dirty="0"/>
              <a:t>Click to edit Master title style</a:t>
            </a:r>
            <a:endParaRPr lang="en-AU" dirty="0"/>
          </a:p>
        </p:txBody>
      </p:sp>
      <p:sp>
        <p:nvSpPr>
          <p:cNvPr id="12" name="Content Placeholder 11">
            <a:extLst>
              <a:ext uri="{FF2B5EF4-FFF2-40B4-BE49-F238E27FC236}">
                <a16:creationId xmlns:a16="http://schemas.microsoft.com/office/drawing/2014/main" id="{62AB92ED-C8AD-4F16-9D68-693199A5A4B9}"/>
              </a:ext>
            </a:extLst>
          </p:cNvPr>
          <p:cNvSpPr>
            <a:spLocks noGrp="1"/>
          </p:cNvSpPr>
          <p:nvPr>
            <p:ph sz="quarter" idx="11"/>
          </p:nvPr>
        </p:nvSpPr>
        <p:spPr>
          <a:xfrm>
            <a:off x="695324" y="1447801"/>
            <a:ext cx="10801351" cy="4339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Picture Placeholder 4">
            <a:extLst>
              <a:ext uri="{FF2B5EF4-FFF2-40B4-BE49-F238E27FC236}">
                <a16:creationId xmlns:a16="http://schemas.microsoft.com/office/drawing/2014/main" id="{E6F7D39C-9600-4B97-811D-7D83681A1A6C}"/>
              </a:ext>
            </a:extLst>
          </p:cNvPr>
          <p:cNvSpPr>
            <a:spLocks noGrp="1"/>
          </p:cNvSpPr>
          <p:nvPr>
            <p:ph type="pic" sz="quarter" idx="10" hasCustomPrompt="1"/>
          </p:nvPr>
        </p:nvSpPr>
        <p:spPr>
          <a:xfrm>
            <a:off x="2783632" y="6132485"/>
            <a:ext cx="1872207" cy="504825"/>
          </a:xfrm>
          <a:prstGeom prst="rect">
            <a:avLst/>
          </a:prstGeom>
        </p:spPr>
        <p:txBody>
          <a:bodyPr anchor="ctr">
            <a:normAutofit/>
          </a:bodyPr>
          <a:lstStyle>
            <a:lvl1pPr marL="0" indent="0" algn="ctr">
              <a:buNone/>
              <a:defRPr sz="1050" b="0"/>
            </a:lvl1pPr>
          </a:lstStyle>
          <a:p>
            <a:r>
              <a:rPr lang="en-US" dirty="0"/>
              <a:t>College or society Logo here</a:t>
            </a:r>
            <a:endParaRPr lang="en-AU" dirty="0"/>
          </a:p>
        </p:txBody>
      </p:sp>
    </p:spTree>
    <p:extLst>
      <p:ext uri="{BB962C8B-B14F-4D97-AF65-F5344CB8AC3E}">
        <p14:creationId xmlns:p14="http://schemas.microsoft.com/office/powerpoint/2010/main" val="314231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2 column">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919BB55-B340-4D75-8713-B9009EEFDE74}"/>
              </a:ext>
            </a:extLst>
          </p:cNvPr>
          <p:cNvSpPr>
            <a:spLocks noGrp="1"/>
          </p:cNvSpPr>
          <p:nvPr>
            <p:ph type="title"/>
          </p:nvPr>
        </p:nvSpPr>
        <p:spPr/>
        <p:txBody>
          <a:bodyPr/>
          <a:lstStyle/>
          <a:p>
            <a:r>
              <a:rPr lang="en-US"/>
              <a:t>Click to edit Master title style</a:t>
            </a:r>
            <a:endParaRPr lang="en-AU"/>
          </a:p>
        </p:txBody>
      </p:sp>
      <p:sp>
        <p:nvSpPr>
          <p:cNvPr id="13" name="Content Placeholder 12">
            <a:extLst>
              <a:ext uri="{FF2B5EF4-FFF2-40B4-BE49-F238E27FC236}">
                <a16:creationId xmlns:a16="http://schemas.microsoft.com/office/drawing/2014/main" id="{4AC815D3-EDA4-449B-AE3F-F4140DD4A1B7}"/>
              </a:ext>
            </a:extLst>
          </p:cNvPr>
          <p:cNvSpPr>
            <a:spLocks noGrp="1"/>
          </p:cNvSpPr>
          <p:nvPr>
            <p:ph sz="quarter" idx="12"/>
          </p:nvPr>
        </p:nvSpPr>
        <p:spPr>
          <a:xfrm>
            <a:off x="695325" y="1447800"/>
            <a:ext cx="5048250" cy="433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ontent Placeholder 14">
            <a:extLst>
              <a:ext uri="{FF2B5EF4-FFF2-40B4-BE49-F238E27FC236}">
                <a16:creationId xmlns:a16="http://schemas.microsoft.com/office/drawing/2014/main" id="{0D61E5BF-7BB0-4663-8260-03646F416F15}"/>
              </a:ext>
            </a:extLst>
          </p:cNvPr>
          <p:cNvSpPr>
            <a:spLocks noGrp="1"/>
          </p:cNvSpPr>
          <p:nvPr>
            <p:ph sz="quarter" idx="13"/>
          </p:nvPr>
        </p:nvSpPr>
        <p:spPr>
          <a:xfrm>
            <a:off x="6448425" y="1447800"/>
            <a:ext cx="5048250" cy="433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Picture Placeholder 4">
            <a:extLst>
              <a:ext uri="{FF2B5EF4-FFF2-40B4-BE49-F238E27FC236}">
                <a16:creationId xmlns:a16="http://schemas.microsoft.com/office/drawing/2014/main" id="{61359DF1-1DCF-4428-926B-7EF1389519E4}"/>
              </a:ext>
            </a:extLst>
          </p:cNvPr>
          <p:cNvSpPr>
            <a:spLocks noGrp="1"/>
          </p:cNvSpPr>
          <p:nvPr>
            <p:ph type="pic" sz="quarter" idx="10" hasCustomPrompt="1"/>
          </p:nvPr>
        </p:nvSpPr>
        <p:spPr>
          <a:xfrm>
            <a:off x="2783632" y="6132485"/>
            <a:ext cx="1872207" cy="504825"/>
          </a:xfrm>
          <a:prstGeom prst="rect">
            <a:avLst/>
          </a:prstGeom>
        </p:spPr>
        <p:txBody>
          <a:bodyPr anchor="ctr">
            <a:normAutofit/>
          </a:bodyPr>
          <a:lstStyle>
            <a:lvl1pPr marL="0" indent="0" algn="ctr">
              <a:buNone/>
              <a:defRPr sz="1050" b="0"/>
            </a:lvl1pPr>
          </a:lstStyle>
          <a:p>
            <a:r>
              <a:rPr lang="en-US" dirty="0"/>
              <a:t>College or society Logo here</a:t>
            </a:r>
            <a:endParaRPr lang="en-AU" dirty="0"/>
          </a:p>
        </p:txBody>
      </p:sp>
    </p:spTree>
    <p:extLst>
      <p:ext uri="{BB962C8B-B14F-4D97-AF65-F5344CB8AC3E}">
        <p14:creationId xmlns:p14="http://schemas.microsoft.com/office/powerpoint/2010/main" val="3382042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9208"/>
            <a:ext cx="12192000" cy="875502"/>
          </a:xfrm>
          <a:prstGeom prst="rect">
            <a:avLst/>
          </a:prstGeom>
        </p:spPr>
      </p:pic>
      <p:sp>
        <p:nvSpPr>
          <p:cNvPr id="5" name="Picture Placeholder 4"/>
          <p:cNvSpPr>
            <a:spLocks noGrp="1"/>
          </p:cNvSpPr>
          <p:nvPr>
            <p:ph type="pic" sz="quarter" idx="12"/>
          </p:nvPr>
        </p:nvSpPr>
        <p:spPr>
          <a:xfrm>
            <a:off x="6448427" y="1447200"/>
            <a:ext cx="5037973" cy="4336800"/>
          </a:xfrm>
          <a:prstGeom prst="rect">
            <a:avLst/>
          </a:prstGeom>
        </p:spPr>
        <p:txBody>
          <a:bodyPr/>
          <a:lstStyle>
            <a:lvl1pPr marL="0" indent="0">
              <a:buNone/>
              <a:defRPr b="0">
                <a:solidFill>
                  <a:schemeClr val="tx1"/>
                </a:solidFill>
              </a:defRPr>
            </a:lvl1pPr>
          </a:lstStyle>
          <a:p>
            <a:r>
              <a:rPr lang="en-US" dirty="0"/>
              <a:t>Click icon to add picture</a:t>
            </a:r>
            <a:endParaRPr lang="en-AU" dirty="0"/>
          </a:p>
        </p:txBody>
      </p:sp>
      <p:sp>
        <p:nvSpPr>
          <p:cNvPr id="2" name="Title 1">
            <a:extLst>
              <a:ext uri="{FF2B5EF4-FFF2-40B4-BE49-F238E27FC236}">
                <a16:creationId xmlns:a16="http://schemas.microsoft.com/office/drawing/2014/main" id="{8570C846-9B52-47E3-9D93-0E12B016A1BF}"/>
              </a:ext>
            </a:extLst>
          </p:cNvPr>
          <p:cNvSpPr>
            <a:spLocks noGrp="1"/>
          </p:cNvSpPr>
          <p:nvPr>
            <p:ph type="title"/>
          </p:nvPr>
        </p:nvSpPr>
        <p:spPr/>
        <p:txBody>
          <a:bodyPr/>
          <a:lstStyle/>
          <a:p>
            <a:r>
              <a:rPr lang="en-US"/>
              <a:t>Click to edit Master title style</a:t>
            </a:r>
            <a:endParaRPr lang="en-AU"/>
          </a:p>
        </p:txBody>
      </p:sp>
      <p:sp>
        <p:nvSpPr>
          <p:cNvPr id="4" name="Content Placeholder 3">
            <a:extLst>
              <a:ext uri="{FF2B5EF4-FFF2-40B4-BE49-F238E27FC236}">
                <a16:creationId xmlns:a16="http://schemas.microsoft.com/office/drawing/2014/main" id="{85505D32-7820-493F-9AF5-EAEC125B4747}"/>
              </a:ext>
            </a:extLst>
          </p:cNvPr>
          <p:cNvSpPr>
            <a:spLocks noGrp="1"/>
          </p:cNvSpPr>
          <p:nvPr>
            <p:ph sz="quarter" idx="13"/>
          </p:nvPr>
        </p:nvSpPr>
        <p:spPr>
          <a:xfrm>
            <a:off x="695325" y="1447800"/>
            <a:ext cx="5038725" cy="43354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Picture Placeholder 4">
            <a:extLst>
              <a:ext uri="{FF2B5EF4-FFF2-40B4-BE49-F238E27FC236}">
                <a16:creationId xmlns:a16="http://schemas.microsoft.com/office/drawing/2014/main" id="{F0D817E5-F7E8-4A1D-B390-D1E2392E1BD4}"/>
              </a:ext>
            </a:extLst>
          </p:cNvPr>
          <p:cNvSpPr>
            <a:spLocks noGrp="1"/>
          </p:cNvSpPr>
          <p:nvPr>
            <p:ph type="pic" sz="quarter" idx="10" hasCustomPrompt="1"/>
          </p:nvPr>
        </p:nvSpPr>
        <p:spPr>
          <a:xfrm>
            <a:off x="2783632" y="6132485"/>
            <a:ext cx="1872207" cy="504825"/>
          </a:xfrm>
          <a:prstGeom prst="rect">
            <a:avLst/>
          </a:prstGeom>
        </p:spPr>
        <p:txBody>
          <a:bodyPr anchor="ctr">
            <a:normAutofit/>
          </a:bodyPr>
          <a:lstStyle>
            <a:lvl1pPr marL="0" indent="0" algn="ctr">
              <a:buNone/>
              <a:defRPr sz="1050" b="0"/>
            </a:lvl1pPr>
          </a:lstStyle>
          <a:p>
            <a:r>
              <a:rPr lang="en-US" dirty="0"/>
              <a:t>College or society Logo here</a:t>
            </a:r>
            <a:endParaRPr lang="en-AU" dirty="0"/>
          </a:p>
        </p:txBody>
      </p:sp>
    </p:spTree>
    <p:extLst>
      <p:ext uri="{BB962C8B-B14F-4D97-AF65-F5344CB8AC3E}">
        <p14:creationId xmlns:p14="http://schemas.microsoft.com/office/powerpoint/2010/main" val="425921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9208"/>
            <a:ext cx="12192000" cy="875502"/>
          </a:xfrm>
          <a:prstGeom prst="rect">
            <a:avLst/>
          </a:prstGeom>
        </p:spPr>
      </p:pic>
      <p:sp>
        <p:nvSpPr>
          <p:cNvPr id="5" name="Chart Placeholder 4"/>
          <p:cNvSpPr>
            <a:spLocks noGrp="1"/>
          </p:cNvSpPr>
          <p:nvPr>
            <p:ph type="chart" sz="quarter" idx="10"/>
          </p:nvPr>
        </p:nvSpPr>
        <p:spPr>
          <a:xfrm>
            <a:off x="695326" y="2636912"/>
            <a:ext cx="10801350" cy="2836592"/>
          </a:xfrm>
          <a:prstGeom prst="rect">
            <a:avLst/>
          </a:prstGeom>
        </p:spPr>
        <p:txBody>
          <a:bodyPr lIns="90000"/>
          <a:lstStyle>
            <a:lvl1pPr marL="0" indent="0">
              <a:buNone/>
              <a:defRPr/>
            </a:lvl1pPr>
          </a:lstStyle>
          <a:p>
            <a:r>
              <a:rPr lang="en-US" dirty="0"/>
              <a:t>Click icon to add chart</a:t>
            </a:r>
            <a:endParaRPr lang="en-AU" dirty="0"/>
          </a:p>
        </p:txBody>
      </p:sp>
      <p:sp>
        <p:nvSpPr>
          <p:cNvPr id="7" name="Text Placeholder 6"/>
          <p:cNvSpPr>
            <a:spLocks noGrp="1"/>
          </p:cNvSpPr>
          <p:nvPr>
            <p:ph type="body" sz="quarter" idx="11"/>
          </p:nvPr>
        </p:nvSpPr>
        <p:spPr>
          <a:xfrm>
            <a:off x="694800" y="5620360"/>
            <a:ext cx="10783391" cy="274333"/>
          </a:xfrm>
          <a:prstGeom prst="rect">
            <a:avLst/>
          </a:prstGeom>
        </p:spPr>
        <p:txBody>
          <a:bodyPr lIns="0">
            <a:noAutofit/>
          </a:bodyPr>
          <a:lstStyle>
            <a:lvl1pPr marL="0" indent="0">
              <a:buNone/>
              <a:defRPr sz="1100" b="0" i="1" cap="none" baseline="0">
                <a:solidFill>
                  <a:schemeClr val="tx1"/>
                </a:solidFill>
              </a:defRPr>
            </a:lvl1pPr>
            <a:lvl2pPr>
              <a:defRPr sz="1100" i="1">
                <a:solidFill>
                  <a:schemeClr val="tx1"/>
                </a:solidFill>
              </a:defRPr>
            </a:lvl2pPr>
            <a:lvl3pPr>
              <a:defRPr sz="1100" i="1">
                <a:solidFill>
                  <a:schemeClr val="tx1"/>
                </a:solidFill>
              </a:defRPr>
            </a:lvl3pPr>
            <a:lvl4pPr>
              <a:defRPr sz="1100" i="1">
                <a:solidFill>
                  <a:schemeClr val="tx1"/>
                </a:solidFill>
              </a:defRPr>
            </a:lvl4pPr>
            <a:lvl5pPr>
              <a:defRPr sz="1100" i="1">
                <a:solidFill>
                  <a:schemeClr val="tx1"/>
                </a:solidFill>
              </a:defRPr>
            </a:lvl5pPr>
          </a:lstStyle>
          <a:p>
            <a:pPr lvl="0"/>
            <a:r>
              <a:rPr lang="en-US"/>
              <a:t>Edit Master text styles</a:t>
            </a:r>
          </a:p>
        </p:txBody>
      </p:sp>
      <p:sp>
        <p:nvSpPr>
          <p:cNvPr id="2" name="Title 1">
            <a:extLst>
              <a:ext uri="{FF2B5EF4-FFF2-40B4-BE49-F238E27FC236}">
                <a16:creationId xmlns:a16="http://schemas.microsoft.com/office/drawing/2014/main" id="{E8D32E52-D812-44E6-AE1C-F3C3C88F031D}"/>
              </a:ext>
            </a:extLst>
          </p:cNvPr>
          <p:cNvSpPr>
            <a:spLocks noGrp="1"/>
          </p:cNvSpPr>
          <p:nvPr>
            <p:ph type="title"/>
          </p:nvPr>
        </p:nvSpPr>
        <p:spPr/>
        <p:txBody>
          <a:bodyPr/>
          <a:lstStyle/>
          <a:p>
            <a:r>
              <a:rPr lang="en-US"/>
              <a:t>Click to edit Master title style</a:t>
            </a:r>
            <a:endParaRPr lang="en-AU"/>
          </a:p>
        </p:txBody>
      </p:sp>
      <p:sp>
        <p:nvSpPr>
          <p:cNvPr id="14" name="Content Placeholder 13">
            <a:extLst>
              <a:ext uri="{FF2B5EF4-FFF2-40B4-BE49-F238E27FC236}">
                <a16:creationId xmlns:a16="http://schemas.microsoft.com/office/drawing/2014/main" id="{974F4013-F802-427C-89C3-214838ED1040}"/>
              </a:ext>
            </a:extLst>
          </p:cNvPr>
          <p:cNvSpPr>
            <a:spLocks noGrp="1"/>
          </p:cNvSpPr>
          <p:nvPr>
            <p:ph sz="quarter" idx="13"/>
          </p:nvPr>
        </p:nvSpPr>
        <p:spPr>
          <a:xfrm>
            <a:off x="695325" y="1447800"/>
            <a:ext cx="10782300" cy="1042988"/>
          </a:xfrm>
        </p:spPr>
        <p:txBody>
          <a:bodyPr/>
          <a:lstStyle/>
          <a:p>
            <a:pPr lvl="0"/>
            <a:r>
              <a:rPr lang="en-US" dirty="0"/>
              <a:t>Edit Master text styles</a:t>
            </a:r>
          </a:p>
          <a:p>
            <a:pPr lvl="1"/>
            <a:r>
              <a:rPr lang="en-US" dirty="0"/>
              <a:t>Second level</a:t>
            </a:r>
            <a:endParaRPr lang="en-AU" dirty="0"/>
          </a:p>
        </p:txBody>
      </p:sp>
      <p:sp>
        <p:nvSpPr>
          <p:cNvPr id="15" name="Picture Placeholder 4">
            <a:extLst>
              <a:ext uri="{FF2B5EF4-FFF2-40B4-BE49-F238E27FC236}">
                <a16:creationId xmlns:a16="http://schemas.microsoft.com/office/drawing/2014/main" id="{9723813C-8EB0-4B8A-9766-8951C85D6BD9}"/>
              </a:ext>
            </a:extLst>
          </p:cNvPr>
          <p:cNvSpPr>
            <a:spLocks noGrp="1"/>
          </p:cNvSpPr>
          <p:nvPr>
            <p:ph type="pic" sz="quarter" idx="14" hasCustomPrompt="1"/>
          </p:nvPr>
        </p:nvSpPr>
        <p:spPr>
          <a:xfrm>
            <a:off x="2783632" y="6132485"/>
            <a:ext cx="1872207" cy="504825"/>
          </a:xfrm>
          <a:prstGeom prst="rect">
            <a:avLst/>
          </a:prstGeom>
        </p:spPr>
        <p:txBody>
          <a:bodyPr anchor="ctr">
            <a:normAutofit/>
          </a:bodyPr>
          <a:lstStyle>
            <a:lvl1pPr marL="0" indent="0" algn="ctr">
              <a:buNone/>
              <a:defRPr sz="1050" b="0"/>
            </a:lvl1pPr>
          </a:lstStyle>
          <a:p>
            <a:r>
              <a:rPr lang="en-US" dirty="0"/>
              <a:t>College or society Logo here</a:t>
            </a:r>
            <a:endParaRPr lang="en-AU" dirty="0"/>
          </a:p>
        </p:txBody>
      </p:sp>
    </p:spTree>
    <p:extLst>
      <p:ext uri="{BB962C8B-B14F-4D97-AF65-F5344CB8AC3E}">
        <p14:creationId xmlns:p14="http://schemas.microsoft.com/office/powerpoint/2010/main" val="76507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EED26E9-F190-4029-BF91-2240795FFE3E}"/>
              </a:ext>
            </a:extLst>
          </p:cNvPr>
          <p:cNvSpPr>
            <a:spLocks noGrp="1"/>
          </p:cNvSpPr>
          <p:nvPr>
            <p:ph type="pic" sz="quarter" idx="10"/>
          </p:nvPr>
        </p:nvSpPr>
        <p:spPr/>
        <p:txBody>
          <a:bodyPr anchor="ctr"/>
          <a:lstStyle>
            <a:lvl1pPr algn="ctr">
              <a:defRPr b="0"/>
            </a:lvl1pPr>
          </a:lstStyle>
          <a:p>
            <a:endParaRPr lang="en-AU" dirty="0"/>
          </a:p>
        </p:txBody>
      </p:sp>
    </p:spTree>
    <p:extLst>
      <p:ext uri="{BB962C8B-B14F-4D97-AF65-F5344CB8AC3E}">
        <p14:creationId xmlns:p14="http://schemas.microsoft.com/office/powerpoint/2010/main" val="3603863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gn off">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95325" y="1447801"/>
            <a:ext cx="10801350" cy="424704"/>
          </a:xfrm>
        </p:spPr>
        <p:txBody>
          <a:bodyPr lIns="90000" anchor="t" anchorCtr="0">
            <a:noAutofit/>
          </a:bodyPr>
          <a:lstStyle>
            <a:lvl1pPr algn="l">
              <a:lnSpc>
                <a:spcPct val="100000"/>
              </a:lnSpc>
              <a:defRPr sz="1800" b="1" baseline="0">
                <a:solidFill>
                  <a:schemeClr val="bg1"/>
                </a:solidFill>
              </a:defRPr>
            </a:lvl1pPr>
          </a:lstStyle>
          <a:p>
            <a:r>
              <a:rPr lang="en-AU" dirty="0"/>
              <a:t>choosingwisely.org.au</a:t>
            </a:r>
          </a:p>
        </p:txBody>
      </p:sp>
      <p:grpSp>
        <p:nvGrpSpPr>
          <p:cNvPr id="15" name="Group 14"/>
          <p:cNvGrpSpPr/>
          <p:nvPr userDrawn="1"/>
        </p:nvGrpSpPr>
        <p:grpSpPr>
          <a:xfrm>
            <a:off x="695325" y="1052737"/>
            <a:ext cx="11496676" cy="3057525"/>
            <a:chOff x="1113707" y="1052736"/>
            <a:chExt cx="8030293" cy="3057525"/>
          </a:xfrm>
        </p:grpSpPr>
        <p:cxnSp>
          <p:nvCxnSpPr>
            <p:cNvPr id="12" name="Straight Connector 11"/>
            <p:cNvCxnSpPr/>
            <p:nvPr userDrawn="1"/>
          </p:nvCxnSpPr>
          <p:spPr>
            <a:xfrm>
              <a:off x="1113707" y="1052736"/>
              <a:ext cx="80302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13707" y="4110261"/>
              <a:ext cx="803029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2B0817AC-F399-4FD6-9657-0AAA8C6EA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08098" y="5962305"/>
            <a:ext cx="2188786" cy="712388"/>
          </a:xfrm>
          <a:prstGeom prst="rect">
            <a:avLst/>
          </a:prstGeom>
        </p:spPr>
      </p:pic>
      <p:pic>
        <p:nvPicPr>
          <p:cNvPr id="3" name="Picture 2">
            <a:extLst>
              <a:ext uri="{FF2B5EF4-FFF2-40B4-BE49-F238E27FC236}">
                <a16:creationId xmlns:a16="http://schemas.microsoft.com/office/drawing/2014/main" id="{777E962D-DF13-4B52-81A0-3C86A2A9D5B2}"/>
              </a:ext>
            </a:extLst>
          </p:cNvPr>
          <p:cNvPicPr>
            <a:picLocks noChangeAspect="1"/>
          </p:cNvPicPr>
          <p:nvPr userDrawn="1"/>
        </p:nvPicPr>
        <p:blipFill>
          <a:blip r:embed="rId4"/>
          <a:stretch>
            <a:fillRect/>
          </a:stretch>
        </p:blipFill>
        <p:spPr>
          <a:xfrm>
            <a:off x="700095" y="2438428"/>
            <a:ext cx="6761050" cy="1609483"/>
          </a:xfrm>
          <a:prstGeom prst="rect">
            <a:avLst/>
          </a:prstGeom>
        </p:spPr>
      </p:pic>
      <p:sp>
        <p:nvSpPr>
          <p:cNvPr id="5" name="Text Placeholder 4">
            <a:extLst>
              <a:ext uri="{FF2B5EF4-FFF2-40B4-BE49-F238E27FC236}">
                <a16:creationId xmlns:a16="http://schemas.microsoft.com/office/drawing/2014/main" id="{63EFDC3C-4FDE-4A4E-825F-9421652FE618}"/>
              </a:ext>
            </a:extLst>
          </p:cNvPr>
          <p:cNvSpPr>
            <a:spLocks noGrp="1"/>
          </p:cNvSpPr>
          <p:nvPr>
            <p:ph type="body" sz="quarter" idx="10" hasCustomPrompt="1"/>
          </p:nvPr>
        </p:nvSpPr>
        <p:spPr>
          <a:xfrm>
            <a:off x="695325" y="1929660"/>
            <a:ext cx="5753100" cy="707252"/>
          </a:xfrm>
        </p:spPr>
        <p:txBody>
          <a:bodyPr rIns="90000"/>
          <a:lstStyle/>
          <a:p>
            <a:pPr lvl="1"/>
            <a:r>
              <a:rPr lang="en-US" dirty="0"/>
              <a:t>Second level</a:t>
            </a:r>
            <a:endParaRPr lang="en-AU" dirty="0"/>
          </a:p>
        </p:txBody>
      </p:sp>
      <p:pic>
        <p:nvPicPr>
          <p:cNvPr id="29" name="Picture 28">
            <a:extLst>
              <a:ext uri="{FF2B5EF4-FFF2-40B4-BE49-F238E27FC236}">
                <a16:creationId xmlns:a16="http://schemas.microsoft.com/office/drawing/2014/main" id="{8B298B59-ECD3-45F2-B540-E53B2D4979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5325" y="6165304"/>
            <a:ext cx="1828102" cy="360163"/>
          </a:xfrm>
          <a:prstGeom prst="rect">
            <a:avLst/>
          </a:prstGeom>
        </p:spPr>
      </p:pic>
    </p:spTree>
    <p:extLst>
      <p:ext uri="{BB962C8B-B14F-4D97-AF65-F5344CB8AC3E}">
        <p14:creationId xmlns:p14="http://schemas.microsoft.com/office/powerpoint/2010/main" val="328603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01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6" descr="NPSY0013 Powerpoint BG FA4-2.jpg">
            <a:extLst>
              <a:ext uri="{FF2B5EF4-FFF2-40B4-BE49-F238E27FC236}">
                <a16:creationId xmlns:a16="http://schemas.microsoft.com/office/drawing/2014/main" id="{44498CE2-A447-43AA-93C7-467DD90EEA0C}"/>
              </a:ext>
            </a:extLst>
          </p:cNvPr>
          <p:cNvPicPr>
            <a:picLocks noChangeAspect="1"/>
          </p:cNvPicPr>
          <p:nvPr userDrawn="1"/>
        </p:nvPicPr>
        <p:blipFill>
          <a:blip r:embed="rId12" cstate="screen"/>
          <a:srcRect b="12073"/>
          <a:stretch>
            <a:fillRect/>
          </a:stretch>
        </p:blipFill>
        <p:spPr bwMode="auto">
          <a:xfrm>
            <a:off x="0" y="0"/>
            <a:ext cx="12192000" cy="5791200"/>
          </a:xfrm>
          <a:prstGeom prst="rect">
            <a:avLst/>
          </a:prstGeom>
          <a:noFill/>
          <a:ln w="9525">
            <a:noFill/>
            <a:miter lim="800000"/>
            <a:headEnd/>
            <a:tailEnd/>
          </a:ln>
        </p:spPr>
      </p:pic>
      <p:pic>
        <p:nvPicPr>
          <p:cNvPr id="7" name="Picture 6">
            <a:extLst>
              <a:ext uri="{FF2B5EF4-FFF2-40B4-BE49-F238E27FC236}">
                <a16:creationId xmlns:a16="http://schemas.microsoft.com/office/drawing/2014/main" id="{5B6A2A9F-7074-45FC-A521-C4ECDDF03A1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89208"/>
            <a:ext cx="12192000" cy="875502"/>
          </a:xfrm>
          <a:prstGeom prst="rect">
            <a:avLst/>
          </a:prstGeom>
        </p:spPr>
      </p:pic>
      <p:sp>
        <p:nvSpPr>
          <p:cNvPr id="2" name="Title Placeholder 1"/>
          <p:cNvSpPr>
            <a:spLocks noGrp="1"/>
          </p:cNvSpPr>
          <p:nvPr>
            <p:ph type="title"/>
          </p:nvPr>
        </p:nvSpPr>
        <p:spPr>
          <a:xfrm>
            <a:off x="695325" y="189208"/>
            <a:ext cx="10801351" cy="875502"/>
          </a:xfrm>
          <a:prstGeom prst="rect">
            <a:avLst/>
          </a:prstGeom>
        </p:spPr>
        <p:txBody>
          <a:bodyPr vert="horz" lIns="91440" tIns="45720" rIns="91440" bIns="45720" rtlCol="0" anchor="b" anchorCtr="0">
            <a:noAutofit/>
          </a:bodyPr>
          <a:lstStyle/>
          <a:p>
            <a:r>
              <a:rPr lang="en-US" dirty="0"/>
              <a:t>Click to edit Master title style</a:t>
            </a:r>
            <a:endParaRPr lang="en-AU" dirty="0"/>
          </a:p>
        </p:txBody>
      </p:sp>
      <p:pic>
        <p:nvPicPr>
          <p:cNvPr id="9" name="Picture 8">
            <a:extLst>
              <a:ext uri="{FF2B5EF4-FFF2-40B4-BE49-F238E27FC236}">
                <a16:creationId xmlns:a16="http://schemas.microsoft.com/office/drawing/2014/main" id="{38FAE997-1B0D-4235-9A33-10225E76CB5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5325" y="6165304"/>
            <a:ext cx="1828102" cy="360163"/>
          </a:xfrm>
          <a:prstGeom prst="rect">
            <a:avLst/>
          </a:prstGeom>
        </p:spPr>
      </p:pic>
      <p:sp>
        <p:nvSpPr>
          <p:cNvPr id="10" name="Text Placeholder 9">
            <a:extLst>
              <a:ext uri="{FF2B5EF4-FFF2-40B4-BE49-F238E27FC236}">
                <a16:creationId xmlns:a16="http://schemas.microsoft.com/office/drawing/2014/main" id="{42B67A7D-294C-4610-9F6C-FC3A0BE74856}"/>
              </a:ext>
            </a:extLst>
          </p:cNvPr>
          <p:cNvSpPr>
            <a:spLocks noGrp="1"/>
          </p:cNvSpPr>
          <p:nvPr>
            <p:ph type="body" idx="1"/>
          </p:nvPr>
        </p:nvSpPr>
        <p:spPr>
          <a:xfrm>
            <a:off x="695325" y="1447800"/>
            <a:ext cx="1080135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2" name="Picture 11">
            <a:extLst>
              <a:ext uri="{FF2B5EF4-FFF2-40B4-BE49-F238E27FC236}">
                <a16:creationId xmlns:a16="http://schemas.microsoft.com/office/drawing/2014/main" id="{126F144C-FB04-48AE-89E0-CC61CF6C0CD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309532" y="5962305"/>
            <a:ext cx="2185917" cy="712388"/>
          </a:xfrm>
          <a:prstGeom prst="rect">
            <a:avLst/>
          </a:prstGeom>
        </p:spPr>
      </p:pic>
    </p:spTree>
    <p:extLst>
      <p:ext uri="{BB962C8B-B14F-4D97-AF65-F5344CB8AC3E}">
        <p14:creationId xmlns:p14="http://schemas.microsoft.com/office/powerpoint/2010/main" val="786502678"/>
      </p:ext>
    </p:extLst>
  </p:cSld>
  <p:clrMap bg1="lt1" tx1="dk1" bg2="lt2" tx2="dk2" accent1="accent1" accent2="accent2" accent3="accent3" accent4="accent4" accent5="accent5" accent6="accent6" hlink="hlink" folHlink="folHlink"/>
  <p:sldLayoutIdLst>
    <p:sldLayoutId id="2147483662" r:id="rId1"/>
    <p:sldLayoutId id="2147483651" r:id="rId2"/>
    <p:sldLayoutId id="2147483650" r:id="rId3"/>
    <p:sldLayoutId id="2147483663" r:id="rId4"/>
    <p:sldLayoutId id="2147483660" r:id="rId5"/>
    <p:sldLayoutId id="2147483661" r:id="rId6"/>
    <p:sldLayoutId id="2147483664" r:id="rId7"/>
    <p:sldLayoutId id="2147483649" r:id="rId8"/>
    <p:sldLayoutId id="2147483665" r:id="rId9"/>
    <p:sldLayoutId id="2147483666" r:id="rId10"/>
  </p:sldLayoutIdLst>
  <p:txStyles>
    <p:titleStyle>
      <a:lvl1pPr algn="l" defTabSz="914400" rtl="0" eaLnBrk="1" latinLnBrk="0" hangingPunct="1">
        <a:spcBef>
          <a:spcPct val="0"/>
        </a:spcBef>
        <a:buNone/>
        <a:defRPr sz="4400" b="0" kern="1200">
          <a:solidFill>
            <a:schemeClr val="tx2">
              <a:lumMod val="50000"/>
            </a:schemeClr>
          </a:solidFill>
          <a:latin typeface="+mj-lt"/>
          <a:ea typeface="+mj-ea"/>
          <a:cs typeface="+mj-cs"/>
        </a:defRPr>
      </a:lvl1pPr>
    </p:titleStyle>
    <p:bodyStyle>
      <a:lvl1pPr marL="0" marR="0" indent="0" algn="l" defTabSz="914400" rtl="0" eaLnBrk="1" fontAlgn="auto" latinLnBrk="0" hangingPunct="1">
        <a:lnSpc>
          <a:spcPct val="100000"/>
        </a:lnSpc>
        <a:spcBef>
          <a:spcPts val="600"/>
        </a:spcBef>
        <a:spcAft>
          <a:spcPts val="0"/>
        </a:spcAft>
        <a:buClrTx/>
        <a:buSzTx/>
        <a:buFontTx/>
        <a:buNone/>
        <a:tabLst/>
        <a:defRPr lang="en-US" sz="2600" b="1" kern="1200" cap="none"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16"/>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4110" userDrawn="1">
          <p15:clr>
            <a:srgbClr val="F26B43"/>
          </p15:clr>
        </p15:guide>
        <p15:guide id="6" orient="horz" pos="912" userDrawn="1">
          <p15:clr>
            <a:srgbClr val="F26B43"/>
          </p15:clr>
        </p15:guide>
        <p15:guide id="7" orient="horz" pos="3648" userDrawn="1">
          <p15:clr>
            <a:srgbClr val="F26B43"/>
          </p15:clr>
        </p15:guide>
        <p15:guide id="8" pos="3618" userDrawn="1">
          <p15:clr>
            <a:srgbClr val="F26B43"/>
          </p15:clr>
        </p15:guide>
        <p15:guide id="9" pos="40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6" descr="NPSY0013 Powerpoint BG FA4-2.jpg">
            <a:extLst>
              <a:ext uri="{FF2B5EF4-FFF2-40B4-BE49-F238E27FC236}">
                <a16:creationId xmlns:a16="http://schemas.microsoft.com/office/drawing/2014/main" id="{44498CE2-A447-43AA-93C7-467DD90EEA0C}"/>
              </a:ext>
            </a:extLst>
          </p:cNvPr>
          <p:cNvPicPr>
            <a:picLocks noChangeAspect="1"/>
          </p:cNvPicPr>
          <p:nvPr userDrawn="1"/>
        </p:nvPicPr>
        <p:blipFill>
          <a:blip r:embed="rId3" cstate="screen"/>
          <a:srcRect b="12073"/>
          <a:stretch>
            <a:fillRect/>
          </a:stretch>
        </p:blipFill>
        <p:spPr bwMode="auto">
          <a:xfrm>
            <a:off x="0" y="0"/>
            <a:ext cx="12192000" cy="5791200"/>
          </a:xfrm>
          <a:prstGeom prst="rect">
            <a:avLst/>
          </a:prstGeom>
          <a:noFill/>
          <a:ln w="9525">
            <a:noFill/>
            <a:miter lim="800000"/>
            <a:headEnd/>
            <a:tailEnd/>
          </a:ln>
        </p:spPr>
      </p:pic>
      <p:sp>
        <p:nvSpPr>
          <p:cNvPr id="2" name="Title Placeholder 1"/>
          <p:cNvSpPr>
            <a:spLocks noGrp="1"/>
          </p:cNvSpPr>
          <p:nvPr>
            <p:ph type="title"/>
          </p:nvPr>
        </p:nvSpPr>
        <p:spPr>
          <a:xfrm>
            <a:off x="695325" y="189208"/>
            <a:ext cx="10801351" cy="875502"/>
          </a:xfrm>
          <a:prstGeom prst="rect">
            <a:avLst/>
          </a:prstGeom>
        </p:spPr>
        <p:txBody>
          <a:bodyPr vert="horz" lIns="91440" tIns="45720" rIns="91440" bIns="45720" rtlCol="0" anchor="b" anchorCtr="0">
            <a:noAutofit/>
          </a:bodyPr>
          <a:lstStyle/>
          <a:p>
            <a:r>
              <a:rPr lang="en-US" dirty="0"/>
              <a:t>Click to edit Master title style</a:t>
            </a:r>
            <a:endParaRPr lang="en-AU" dirty="0"/>
          </a:p>
        </p:txBody>
      </p:sp>
      <p:pic>
        <p:nvPicPr>
          <p:cNvPr id="9" name="Picture 8">
            <a:extLst>
              <a:ext uri="{FF2B5EF4-FFF2-40B4-BE49-F238E27FC236}">
                <a16:creationId xmlns:a16="http://schemas.microsoft.com/office/drawing/2014/main" id="{38FAE997-1B0D-4235-9A33-10225E76CB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325" y="6165304"/>
            <a:ext cx="1828102" cy="360163"/>
          </a:xfrm>
          <a:prstGeom prst="rect">
            <a:avLst/>
          </a:prstGeom>
        </p:spPr>
      </p:pic>
      <p:sp>
        <p:nvSpPr>
          <p:cNvPr id="10" name="Text Placeholder 9">
            <a:extLst>
              <a:ext uri="{FF2B5EF4-FFF2-40B4-BE49-F238E27FC236}">
                <a16:creationId xmlns:a16="http://schemas.microsoft.com/office/drawing/2014/main" id="{42B67A7D-294C-4610-9F6C-FC3A0BE74856}"/>
              </a:ext>
            </a:extLst>
          </p:cNvPr>
          <p:cNvSpPr>
            <a:spLocks noGrp="1"/>
          </p:cNvSpPr>
          <p:nvPr>
            <p:ph type="body" idx="1"/>
          </p:nvPr>
        </p:nvSpPr>
        <p:spPr>
          <a:xfrm>
            <a:off x="695325" y="1447800"/>
            <a:ext cx="1080135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12" name="Picture 11">
            <a:extLst>
              <a:ext uri="{FF2B5EF4-FFF2-40B4-BE49-F238E27FC236}">
                <a16:creationId xmlns:a16="http://schemas.microsoft.com/office/drawing/2014/main" id="{126F144C-FB04-48AE-89E0-CC61CF6C0C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09532" y="5962305"/>
            <a:ext cx="2185917" cy="712388"/>
          </a:xfrm>
          <a:prstGeom prst="rect">
            <a:avLst/>
          </a:prstGeom>
        </p:spPr>
      </p:pic>
    </p:spTree>
    <p:extLst>
      <p:ext uri="{BB962C8B-B14F-4D97-AF65-F5344CB8AC3E}">
        <p14:creationId xmlns:p14="http://schemas.microsoft.com/office/powerpoint/2010/main" val="1095160631"/>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4400" b="0" kern="1200">
          <a:solidFill>
            <a:schemeClr val="tx2">
              <a:lumMod val="50000"/>
            </a:schemeClr>
          </a:solidFill>
          <a:latin typeface="+mj-lt"/>
          <a:ea typeface="+mj-ea"/>
          <a:cs typeface="+mj-cs"/>
        </a:defRPr>
      </a:lvl1pPr>
    </p:titleStyle>
    <p:body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6"/>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4" pos="7242">
          <p15:clr>
            <a:srgbClr val="F26B43"/>
          </p15:clr>
        </p15:guide>
        <p15:guide id="5" orient="horz" pos="4110">
          <p15:clr>
            <a:srgbClr val="F26B43"/>
          </p15:clr>
        </p15:guide>
        <p15:guide id="6" orient="horz" pos="912">
          <p15:clr>
            <a:srgbClr val="F26B43"/>
          </p15:clr>
        </p15:guide>
        <p15:guide id="7" orient="horz" pos="3648">
          <p15:clr>
            <a:srgbClr val="F26B43"/>
          </p15:clr>
        </p15:guide>
        <p15:guide id="8" pos="3618">
          <p15:clr>
            <a:srgbClr val="F26B43"/>
          </p15:clr>
        </p15:guide>
        <p15:guide id="9" pos="40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1.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5.jpeg"/><Relationship Id="rId5" Type="http://schemas.openxmlformats.org/officeDocument/2006/relationships/image" Target="../media/image34.jp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325" y="1447800"/>
            <a:ext cx="10801350" cy="829072"/>
          </a:xfrm>
        </p:spPr>
        <p:txBody>
          <a:bodyPr/>
          <a:lstStyle/>
          <a:p>
            <a:pPr marL="806450" indent="-806450">
              <a:lnSpc>
                <a:spcPts val="4600"/>
              </a:lnSpc>
              <a:spcBef>
                <a:spcPts val="0"/>
              </a:spcBef>
              <a:spcAft>
                <a:spcPts val="4200"/>
              </a:spcAft>
            </a:pPr>
            <a:r>
              <a:rPr lang="en-AU" dirty="0">
                <a:solidFill>
                  <a:schemeClr val="tx1"/>
                </a:solidFill>
                <a:latin typeface="Arial Black" panose="020B0A04020102020204" pitchFamily="34" charset="0"/>
              </a:rPr>
              <a:t>Start a conversation</a:t>
            </a:r>
            <a:endParaRPr lang="en-AU" sz="3200" dirty="0">
              <a:solidFill>
                <a:schemeClr val="tx1"/>
              </a:solidFill>
              <a:latin typeface="Arial Black" panose="020B0A04020102020204" pitchFamily="34" charset="0"/>
            </a:endParaRPr>
          </a:p>
        </p:txBody>
      </p:sp>
      <p:sp>
        <p:nvSpPr>
          <p:cNvPr id="3" name="Subtitle 2">
            <a:extLst>
              <a:ext uri="{FF2B5EF4-FFF2-40B4-BE49-F238E27FC236}">
                <a16:creationId xmlns:a16="http://schemas.microsoft.com/office/drawing/2014/main" id="{357ECE19-174B-4AE3-A302-E4DF4A24BD29}"/>
              </a:ext>
            </a:extLst>
          </p:cNvPr>
          <p:cNvSpPr>
            <a:spLocks noGrp="1"/>
          </p:cNvSpPr>
          <p:nvPr>
            <p:ph type="subTitle" idx="1"/>
          </p:nvPr>
        </p:nvSpPr>
        <p:spPr/>
        <p:txBody>
          <a:bodyPr/>
          <a:lstStyle/>
          <a:p>
            <a:endParaRPr lang="en-AU" dirty="0"/>
          </a:p>
        </p:txBody>
      </p:sp>
      <p:sp>
        <p:nvSpPr>
          <p:cNvPr id="8" name="TextBox 7">
            <a:extLst>
              <a:ext uri="{FF2B5EF4-FFF2-40B4-BE49-F238E27FC236}">
                <a16:creationId xmlns:a16="http://schemas.microsoft.com/office/drawing/2014/main" id="{FB21EEB4-4935-4E7D-9D1E-0AA0ED8048E0}"/>
              </a:ext>
            </a:extLst>
          </p:cNvPr>
          <p:cNvSpPr txBox="1"/>
          <p:nvPr/>
        </p:nvSpPr>
        <p:spPr>
          <a:xfrm>
            <a:off x="4295800" y="2348880"/>
            <a:ext cx="6840760" cy="1569660"/>
          </a:xfrm>
          <a:prstGeom prst="rect">
            <a:avLst/>
          </a:prstGeom>
          <a:noFill/>
        </p:spPr>
        <p:txBody>
          <a:bodyPr wrap="square" rtlCol="0">
            <a:spAutoFit/>
          </a:bodyPr>
          <a:lstStyle/>
          <a:p>
            <a:r>
              <a:rPr lang="en-AU" sz="3200" dirty="0">
                <a:ea typeface="+mj-ea"/>
                <a:cs typeface="+mj-cs"/>
              </a:rPr>
              <a:t>An important conversation</a:t>
            </a:r>
            <a:br>
              <a:rPr lang="en-AU" sz="3200" dirty="0">
                <a:ea typeface="+mj-ea"/>
                <a:cs typeface="+mj-cs"/>
              </a:rPr>
            </a:br>
            <a:r>
              <a:rPr lang="en-AU" sz="3200" dirty="0">
                <a:ea typeface="+mj-ea"/>
                <a:cs typeface="+mj-cs"/>
              </a:rPr>
              <a:t>about unnecessary tests,</a:t>
            </a:r>
            <a:br>
              <a:rPr lang="en-AU" sz="3200" dirty="0">
                <a:ea typeface="+mj-ea"/>
                <a:cs typeface="+mj-cs"/>
              </a:rPr>
            </a:br>
            <a:r>
              <a:rPr lang="en-AU" sz="3200" dirty="0">
                <a:ea typeface="+mj-ea"/>
                <a:cs typeface="+mj-cs"/>
              </a:rPr>
              <a:t>treatments and procedures.</a:t>
            </a:r>
            <a:endParaRPr lang="en-AU" dirty="0"/>
          </a:p>
        </p:txBody>
      </p:sp>
      <p:sp>
        <p:nvSpPr>
          <p:cNvPr id="9" name="TextBox 8">
            <a:extLst>
              <a:ext uri="{FF2B5EF4-FFF2-40B4-BE49-F238E27FC236}">
                <a16:creationId xmlns:a16="http://schemas.microsoft.com/office/drawing/2014/main" id="{7B80BBD2-1310-45E1-A383-6781B8550064}"/>
              </a:ext>
            </a:extLst>
          </p:cNvPr>
          <p:cNvSpPr txBox="1"/>
          <p:nvPr/>
        </p:nvSpPr>
        <p:spPr>
          <a:xfrm>
            <a:off x="3788877" y="2128191"/>
            <a:ext cx="646331" cy="1200329"/>
          </a:xfrm>
          <a:prstGeom prst="rect">
            <a:avLst/>
          </a:prstGeom>
          <a:noFill/>
        </p:spPr>
        <p:txBody>
          <a:bodyPr wrap="none" rtlCol="0">
            <a:spAutoFit/>
          </a:bodyPr>
          <a:lstStyle/>
          <a:p>
            <a:r>
              <a:rPr lang="en-AU" sz="7200" b="1" dirty="0"/>
              <a:t>“</a:t>
            </a:r>
          </a:p>
        </p:txBody>
      </p:sp>
      <p:sp>
        <p:nvSpPr>
          <p:cNvPr id="10" name="TextBox 9">
            <a:extLst>
              <a:ext uri="{FF2B5EF4-FFF2-40B4-BE49-F238E27FC236}">
                <a16:creationId xmlns:a16="http://schemas.microsoft.com/office/drawing/2014/main" id="{ACD3A384-6035-4131-8C0C-577BB58160C4}"/>
              </a:ext>
            </a:extLst>
          </p:cNvPr>
          <p:cNvSpPr txBox="1"/>
          <p:nvPr/>
        </p:nvSpPr>
        <p:spPr>
          <a:xfrm>
            <a:off x="9240288" y="3121460"/>
            <a:ext cx="646331" cy="1200329"/>
          </a:xfrm>
          <a:prstGeom prst="rect">
            <a:avLst/>
          </a:prstGeom>
          <a:noFill/>
        </p:spPr>
        <p:txBody>
          <a:bodyPr wrap="none" rtlCol="0">
            <a:spAutoFit/>
          </a:bodyPr>
          <a:lstStyle/>
          <a:p>
            <a:r>
              <a:rPr lang="en-AU" sz="7200" b="1" dirty="0"/>
              <a:t>”</a:t>
            </a:r>
          </a:p>
        </p:txBody>
      </p:sp>
    </p:spTree>
    <p:extLst>
      <p:ext uri="{BB962C8B-B14F-4D97-AF65-F5344CB8AC3E}">
        <p14:creationId xmlns:p14="http://schemas.microsoft.com/office/powerpoint/2010/main" val="23883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B656-C5D4-4DB8-BDF5-D7294B42DB0D}"/>
              </a:ext>
            </a:extLst>
          </p:cNvPr>
          <p:cNvSpPr>
            <a:spLocks noGrp="1"/>
          </p:cNvSpPr>
          <p:nvPr>
            <p:ph type="title" idx="4294967295"/>
          </p:nvPr>
        </p:nvSpPr>
        <p:spPr>
          <a:xfrm>
            <a:off x="695325" y="189208"/>
            <a:ext cx="10801351" cy="875502"/>
          </a:xfrm>
        </p:spPr>
        <p:txBody>
          <a:bodyPr/>
          <a:lstStyle/>
          <a:p>
            <a:r>
              <a:rPr lang="en-US" dirty="0"/>
              <a:t>GP r</a:t>
            </a:r>
            <a:r>
              <a:rPr lang="en-AU" dirty="0" err="1"/>
              <a:t>easons</a:t>
            </a:r>
            <a:r>
              <a:rPr lang="en-AU" dirty="0"/>
              <a:t> for unnecessary tests</a:t>
            </a:r>
          </a:p>
        </p:txBody>
      </p:sp>
      <p:graphicFrame>
        <p:nvGraphicFramePr>
          <p:cNvPr id="5" name="Content Placeholder 6">
            <a:extLst>
              <a:ext uri="{FF2B5EF4-FFF2-40B4-BE49-F238E27FC236}">
                <a16:creationId xmlns:a16="http://schemas.microsoft.com/office/drawing/2014/main" id="{D02D3D54-0A86-4D1C-929F-0368EFA01D1A}"/>
              </a:ext>
            </a:extLst>
          </p:cNvPr>
          <p:cNvGraphicFramePr>
            <a:graphicFrameLocks noGrp="1"/>
          </p:cNvGraphicFramePr>
          <p:nvPr/>
        </p:nvGraphicFramePr>
        <p:xfrm>
          <a:off x="695325" y="1219200"/>
          <a:ext cx="10801350" cy="44420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1160680-FA71-4DF1-950F-F701AF7C0ED6}"/>
              </a:ext>
            </a:extLst>
          </p:cNvPr>
          <p:cNvSpPr txBox="1"/>
          <p:nvPr/>
        </p:nvSpPr>
        <p:spPr>
          <a:xfrm>
            <a:off x="7968208" y="5172167"/>
            <a:ext cx="3672800" cy="600164"/>
          </a:xfrm>
          <a:prstGeom prst="rect">
            <a:avLst/>
          </a:prstGeom>
          <a:noFill/>
        </p:spPr>
        <p:txBody>
          <a:bodyPr wrap="none" rtlCol="0">
            <a:spAutoFit/>
          </a:bodyPr>
          <a:lstStyle>
            <a:defPPr>
              <a:defRPr lang="en-US"/>
            </a:defPPr>
            <a:lvl1pPr>
              <a:defRPr sz="1100"/>
            </a:lvl1pPr>
          </a:lstStyle>
          <a:p>
            <a:pPr algn="r"/>
            <a:r>
              <a:rPr lang="en-US" dirty="0"/>
              <a:t>NPS MedicineWise Program evaluation 2018,</a:t>
            </a:r>
            <a:br>
              <a:rPr lang="en-US" dirty="0"/>
            </a:br>
            <a:r>
              <a:rPr lang="en-US" dirty="0"/>
              <a:t>The Choosing Wisely Australia Initiative:</a:t>
            </a:r>
            <a:br>
              <a:rPr lang="en-US" dirty="0"/>
            </a:br>
            <a:r>
              <a:rPr lang="en-US" dirty="0"/>
              <a:t>Year 3 Evaluation Report, NPS MedicineWise, Sydney. </a:t>
            </a:r>
            <a:endParaRPr lang="en-GB" dirty="0"/>
          </a:p>
        </p:txBody>
      </p:sp>
    </p:spTree>
    <p:extLst>
      <p:ext uri="{BB962C8B-B14F-4D97-AF65-F5344CB8AC3E}">
        <p14:creationId xmlns:p14="http://schemas.microsoft.com/office/powerpoint/2010/main" val="15868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B656-C5D4-4DB8-BDF5-D7294B42DB0D}"/>
              </a:ext>
            </a:extLst>
          </p:cNvPr>
          <p:cNvSpPr>
            <a:spLocks noGrp="1"/>
          </p:cNvSpPr>
          <p:nvPr>
            <p:ph type="title" idx="4294967295"/>
          </p:nvPr>
        </p:nvSpPr>
        <p:spPr>
          <a:xfrm>
            <a:off x="695325" y="189208"/>
            <a:ext cx="10801351" cy="875502"/>
          </a:xfrm>
        </p:spPr>
        <p:txBody>
          <a:bodyPr/>
          <a:lstStyle/>
          <a:p>
            <a:r>
              <a:rPr lang="en-US" dirty="0"/>
              <a:t>Specialist r</a:t>
            </a:r>
            <a:r>
              <a:rPr lang="en-AU" dirty="0" err="1"/>
              <a:t>easons</a:t>
            </a:r>
            <a:r>
              <a:rPr lang="en-AU" dirty="0"/>
              <a:t> for unnecessary tests</a:t>
            </a:r>
          </a:p>
        </p:txBody>
      </p:sp>
      <p:graphicFrame>
        <p:nvGraphicFramePr>
          <p:cNvPr id="5" name="Content Placeholder 7">
            <a:extLst>
              <a:ext uri="{FF2B5EF4-FFF2-40B4-BE49-F238E27FC236}">
                <a16:creationId xmlns:a16="http://schemas.microsoft.com/office/drawing/2014/main" id="{26CBE284-AF35-4B8D-BD59-0C77A85EA34A}"/>
              </a:ext>
            </a:extLst>
          </p:cNvPr>
          <p:cNvGraphicFramePr>
            <a:graphicFrameLocks noGrp="1"/>
          </p:cNvGraphicFramePr>
          <p:nvPr/>
        </p:nvGraphicFramePr>
        <p:xfrm>
          <a:off x="695325" y="1268760"/>
          <a:ext cx="10801351"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C16EC5F-B4BF-4724-A418-0ECCCBE9E9A6}"/>
              </a:ext>
            </a:extLst>
          </p:cNvPr>
          <p:cNvSpPr txBox="1"/>
          <p:nvPr/>
        </p:nvSpPr>
        <p:spPr>
          <a:xfrm>
            <a:off x="7968208" y="5172167"/>
            <a:ext cx="3672800" cy="600164"/>
          </a:xfrm>
          <a:prstGeom prst="rect">
            <a:avLst/>
          </a:prstGeom>
          <a:noFill/>
        </p:spPr>
        <p:txBody>
          <a:bodyPr wrap="none" rtlCol="0">
            <a:spAutoFit/>
          </a:bodyPr>
          <a:lstStyle>
            <a:defPPr>
              <a:defRPr lang="en-US"/>
            </a:defPPr>
            <a:lvl1pPr>
              <a:defRPr sz="1100"/>
            </a:lvl1pPr>
          </a:lstStyle>
          <a:p>
            <a:pPr algn="r"/>
            <a:r>
              <a:rPr lang="en-US" dirty="0"/>
              <a:t>NPS MedicineWise Program evaluation 2018,</a:t>
            </a:r>
            <a:br>
              <a:rPr lang="en-US" dirty="0"/>
            </a:br>
            <a:r>
              <a:rPr lang="en-US" dirty="0"/>
              <a:t>The Choosing Wisely Australia Initiative:</a:t>
            </a:r>
            <a:br>
              <a:rPr lang="en-US" dirty="0"/>
            </a:br>
            <a:r>
              <a:rPr lang="en-US" dirty="0"/>
              <a:t>Year 3 Evaluation Report, NPS MedicineWise, Sydney. </a:t>
            </a:r>
            <a:endParaRPr lang="en-GB" dirty="0"/>
          </a:p>
        </p:txBody>
      </p:sp>
    </p:spTree>
    <p:extLst>
      <p:ext uri="{BB962C8B-B14F-4D97-AF65-F5344CB8AC3E}">
        <p14:creationId xmlns:p14="http://schemas.microsoft.com/office/powerpoint/2010/main" val="1483544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5325" y="189208"/>
            <a:ext cx="10801351" cy="875502"/>
          </a:xfrm>
        </p:spPr>
        <p:txBody>
          <a:bodyPr/>
          <a:lstStyle/>
          <a:p>
            <a:r>
              <a:rPr lang="en-AU" dirty="0"/>
              <a:t>Reasons for unnecessary tests</a:t>
            </a:r>
          </a:p>
        </p:txBody>
      </p:sp>
      <p:sp>
        <p:nvSpPr>
          <p:cNvPr id="3" name="Content Placeholder 2"/>
          <p:cNvSpPr>
            <a:spLocks noGrp="1"/>
          </p:cNvSpPr>
          <p:nvPr>
            <p:ph idx="4294967295"/>
          </p:nvPr>
        </p:nvSpPr>
        <p:spPr>
          <a:xfrm>
            <a:off x="1415480" y="2636912"/>
            <a:ext cx="3697256" cy="1656185"/>
          </a:xfrm>
        </p:spPr>
        <p:txBody>
          <a:bodyPr>
            <a:noAutofit/>
          </a:bodyPr>
          <a:lstStyle/>
          <a:p>
            <a:pPr algn="ctr"/>
            <a:br>
              <a:rPr lang="en-AU" sz="2400" dirty="0">
                <a:solidFill>
                  <a:schemeClr val="accent4"/>
                </a:solidFill>
              </a:rPr>
            </a:br>
            <a:r>
              <a:rPr lang="en-AU" sz="3200" i="1" dirty="0">
                <a:solidFill>
                  <a:schemeClr val="bg1"/>
                </a:solidFill>
              </a:rPr>
              <a:t>“patient</a:t>
            </a:r>
            <a:br>
              <a:rPr lang="en-AU" sz="3200" i="1" dirty="0">
                <a:solidFill>
                  <a:schemeClr val="bg1"/>
                </a:solidFill>
              </a:rPr>
            </a:br>
            <a:r>
              <a:rPr lang="en-AU" sz="3200" i="1" dirty="0">
                <a:solidFill>
                  <a:schemeClr val="bg1"/>
                </a:solidFill>
              </a:rPr>
              <a:t>expectations”</a:t>
            </a:r>
            <a:endParaRPr lang="en-AU" sz="2400" dirty="0">
              <a:solidFill>
                <a:schemeClr val="accent4"/>
              </a:solidFill>
            </a:endParaRPr>
          </a:p>
        </p:txBody>
      </p:sp>
      <p:sp>
        <p:nvSpPr>
          <p:cNvPr id="9" name="Content Placeholder 2">
            <a:extLst>
              <a:ext uri="{FF2B5EF4-FFF2-40B4-BE49-F238E27FC236}">
                <a16:creationId xmlns:a16="http://schemas.microsoft.com/office/drawing/2014/main" id="{4822831F-1D74-4DDA-8A4D-854E918E3EB3}"/>
              </a:ext>
            </a:extLst>
          </p:cNvPr>
          <p:cNvSpPr txBox="1">
            <a:spLocks/>
          </p:cNvSpPr>
          <p:nvPr/>
        </p:nvSpPr>
        <p:spPr>
          <a:xfrm>
            <a:off x="5447928" y="2852936"/>
            <a:ext cx="1296144" cy="1440161"/>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3"/>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r>
              <a:rPr lang="en-AU" sz="2400" dirty="0">
                <a:solidFill>
                  <a:schemeClr val="accent4"/>
                </a:solidFill>
              </a:rPr>
            </a:br>
            <a:r>
              <a:rPr lang="en-AU" sz="3200" i="1" dirty="0">
                <a:solidFill>
                  <a:schemeClr val="bg1"/>
                </a:solidFill>
              </a:rPr>
              <a:t>vs</a:t>
            </a:r>
            <a:endParaRPr lang="en-AU" sz="2400" dirty="0">
              <a:solidFill>
                <a:schemeClr val="accent4"/>
              </a:solidFill>
            </a:endParaRPr>
          </a:p>
        </p:txBody>
      </p:sp>
      <p:pic>
        <p:nvPicPr>
          <p:cNvPr id="5" name="Picture 4">
            <a:extLst>
              <a:ext uri="{FF2B5EF4-FFF2-40B4-BE49-F238E27FC236}">
                <a16:creationId xmlns:a16="http://schemas.microsoft.com/office/drawing/2014/main" id="{C4C5C33C-7BAD-47D2-85CA-1BA82E07A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32406"/>
            <a:ext cx="12192000" cy="2372858"/>
          </a:xfrm>
          <a:prstGeom prst="rect">
            <a:avLst/>
          </a:prstGeom>
        </p:spPr>
      </p:pic>
      <p:sp>
        <p:nvSpPr>
          <p:cNvPr id="11" name="Content Placeholder 2">
            <a:extLst>
              <a:ext uri="{FF2B5EF4-FFF2-40B4-BE49-F238E27FC236}">
                <a16:creationId xmlns:a16="http://schemas.microsoft.com/office/drawing/2014/main" id="{01648C08-0936-49A7-A9C2-81705915D346}"/>
              </a:ext>
            </a:extLst>
          </p:cNvPr>
          <p:cNvSpPr txBox="1">
            <a:spLocks/>
          </p:cNvSpPr>
          <p:nvPr/>
        </p:nvSpPr>
        <p:spPr>
          <a:xfrm>
            <a:off x="695325" y="1860204"/>
            <a:ext cx="4104531" cy="1208756"/>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3"/>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ts val="2400"/>
              </a:lnSpc>
              <a:spcAft>
                <a:spcPts val="600"/>
              </a:spcAft>
            </a:pPr>
            <a:r>
              <a:rPr lang="en-AU" sz="2400" dirty="0">
                <a:solidFill>
                  <a:schemeClr val="bg2"/>
                </a:solidFill>
              </a:rPr>
              <a:t>GPs and specialists</a:t>
            </a:r>
            <a:endParaRPr lang="en-AU" sz="2400" cap="none" dirty="0">
              <a:solidFill>
                <a:schemeClr val="bg2"/>
              </a:solidFill>
            </a:endParaRPr>
          </a:p>
          <a:p>
            <a:pPr algn="ctr">
              <a:lnSpc>
                <a:spcPts val="2400"/>
              </a:lnSpc>
              <a:spcAft>
                <a:spcPts val="1800"/>
              </a:spcAft>
            </a:pPr>
            <a:r>
              <a:rPr lang="en-AU" sz="2400" b="0" cap="none" dirty="0">
                <a:solidFill>
                  <a:schemeClr val="tx2"/>
                </a:solidFill>
              </a:rPr>
              <a:t>cite </a:t>
            </a:r>
            <a:r>
              <a:rPr lang="en-AU" sz="2400" b="0" i="1" cap="none" dirty="0">
                <a:solidFill>
                  <a:schemeClr val="tx2"/>
                </a:solidFill>
              </a:rPr>
              <a:t>patient expectations</a:t>
            </a:r>
            <a:br>
              <a:rPr lang="en-AU" sz="2400" b="0" i="1" cap="none" dirty="0">
                <a:solidFill>
                  <a:schemeClr val="tx2"/>
                </a:solidFill>
              </a:rPr>
            </a:br>
            <a:r>
              <a:rPr lang="en-AU" sz="2400" b="0" cap="none" dirty="0">
                <a:solidFill>
                  <a:schemeClr val="tx2"/>
                </a:solidFill>
              </a:rPr>
              <a:t>as a major driver</a:t>
            </a:r>
          </a:p>
        </p:txBody>
      </p:sp>
      <p:sp>
        <p:nvSpPr>
          <p:cNvPr id="12" name="Content Placeholder 2">
            <a:extLst>
              <a:ext uri="{FF2B5EF4-FFF2-40B4-BE49-F238E27FC236}">
                <a16:creationId xmlns:a16="http://schemas.microsoft.com/office/drawing/2014/main" id="{8BE27AD8-DBDC-471F-8397-DCF93762387E}"/>
              </a:ext>
            </a:extLst>
          </p:cNvPr>
          <p:cNvSpPr txBox="1">
            <a:spLocks/>
          </p:cNvSpPr>
          <p:nvPr/>
        </p:nvSpPr>
        <p:spPr>
          <a:xfrm>
            <a:off x="7536160" y="1860204"/>
            <a:ext cx="3960515" cy="1565390"/>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3"/>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ts val="2400"/>
              </a:lnSpc>
              <a:spcAft>
                <a:spcPts val="600"/>
              </a:spcAft>
            </a:pPr>
            <a:r>
              <a:rPr lang="en-US" sz="2400" cap="none" dirty="0">
                <a:solidFill>
                  <a:schemeClr val="bg2"/>
                </a:solidFill>
              </a:rPr>
              <a:t>CONSUMERS</a:t>
            </a:r>
            <a:endParaRPr lang="en-AU" sz="2400" cap="none" dirty="0">
              <a:solidFill>
                <a:schemeClr val="bg2"/>
              </a:solidFill>
            </a:endParaRPr>
          </a:p>
          <a:p>
            <a:pPr algn="ctr">
              <a:lnSpc>
                <a:spcPts val="2600"/>
              </a:lnSpc>
            </a:pPr>
            <a:r>
              <a:rPr lang="en-AU" sz="2400" b="0" cap="none" dirty="0">
                <a:solidFill>
                  <a:schemeClr val="tx2"/>
                </a:solidFill>
              </a:rPr>
              <a:t>Only 16% of surveyed Australians said they ask for tests </a:t>
            </a:r>
          </a:p>
        </p:txBody>
      </p:sp>
    </p:spTree>
    <p:extLst>
      <p:ext uri="{BB962C8B-B14F-4D97-AF65-F5344CB8AC3E}">
        <p14:creationId xmlns:p14="http://schemas.microsoft.com/office/powerpoint/2010/main" val="2611827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NPS MedicineWise’s role </a:t>
            </a:r>
          </a:p>
        </p:txBody>
      </p:sp>
      <p:sp>
        <p:nvSpPr>
          <p:cNvPr id="3" name="Content Placeholder 2"/>
          <p:cNvSpPr>
            <a:spLocks noGrp="1"/>
          </p:cNvSpPr>
          <p:nvPr>
            <p:ph sz="quarter" idx="13"/>
          </p:nvPr>
        </p:nvSpPr>
        <p:spPr>
          <a:xfrm>
            <a:off x="695325" y="1447800"/>
            <a:ext cx="5753100" cy="4335463"/>
          </a:xfrm>
        </p:spPr>
        <p:txBody>
          <a:bodyPr>
            <a:normAutofit lnSpcReduction="10000"/>
          </a:bodyPr>
          <a:lstStyle/>
          <a:p>
            <a:pPr marL="542925" indent="-542925">
              <a:spcBef>
                <a:spcPts val="0"/>
              </a:spcBef>
              <a:spcAft>
                <a:spcPts val="1200"/>
              </a:spcAft>
              <a:buSzPct val="170000"/>
              <a:buBlip>
                <a:blip r:embed="rId3"/>
              </a:buBlip>
            </a:pPr>
            <a:r>
              <a:rPr lang="en-AU" sz="2800" cap="none" dirty="0"/>
              <a:t>Governance</a:t>
            </a:r>
          </a:p>
          <a:p>
            <a:pPr marL="542925" indent="-542925">
              <a:spcBef>
                <a:spcPts val="0"/>
              </a:spcBef>
              <a:spcAft>
                <a:spcPts val="1200"/>
              </a:spcAft>
              <a:buSzPct val="170000"/>
              <a:buBlip>
                <a:blip r:embed="rId3"/>
              </a:buBlip>
            </a:pPr>
            <a:r>
              <a:rPr lang="en-AU" sz="2800" cap="none" dirty="0"/>
              <a:t>Membership recruitment</a:t>
            </a:r>
          </a:p>
          <a:p>
            <a:pPr marL="542925" indent="-542925">
              <a:spcBef>
                <a:spcPts val="0"/>
              </a:spcBef>
              <a:spcAft>
                <a:spcPts val="1200"/>
              </a:spcAft>
              <a:buSzPct val="170000"/>
              <a:buBlip>
                <a:blip r:embed="rId3"/>
              </a:buBlip>
            </a:pPr>
            <a:r>
              <a:rPr lang="en-AU" sz="2800" cap="none" dirty="0"/>
              <a:t>Forums for networking, sharing and learning</a:t>
            </a:r>
          </a:p>
          <a:p>
            <a:pPr marL="542925" indent="-542925">
              <a:spcBef>
                <a:spcPts val="0"/>
              </a:spcBef>
              <a:spcAft>
                <a:spcPts val="1200"/>
              </a:spcAft>
              <a:buSzPct val="170000"/>
              <a:buBlip>
                <a:blip r:embed="rId3"/>
              </a:buBlip>
            </a:pPr>
            <a:r>
              <a:rPr lang="en-AU" sz="2800" cap="none" dirty="0"/>
              <a:t>Communications and media</a:t>
            </a:r>
          </a:p>
          <a:p>
            <a:pPr marL="542925" indent="-542925">
              <a:spcBef>
                <a:spcPts val="0"/>
              </a:spcBef>
              <a:spcAft>
                <a:spcPts val="1200"/>
              </a:spcAft>
              <a:buSzPct val="170000"/>
              <a:buBlip>
                <a:blip r:embed="rId3"/>
              </a:buBlip>
            </a:pPr>
            <a:r>
              <a:rPr lang="en-AU" sz="2800" cap="none" dirty="0"/>
              <a:t>Implementation</a:t>
            </a:r>
          </a:p>
          <a:p>
            <a:pPr marL="542925" indent="-542925">
              <a:spcBef>
                <a:spcPts val="0"/>
              </a:spcBef>
              <a:spcAft>
                <a:spcPts val="1200"/>
              </a:spcAft>
              <a:buSzPct val="170000"/>
              <a:buBlip>
                <a:blip r:embed="rId3"/>
              </a:buBlip>
            </a:pPr>
            <a:r>
              <a:rPr lang="en-AU" sz="2800" cap="none" dirty="0"/>
              <a:t>Evaluation</a:t>
            </a:r>
          </a:p>
          <a:p>
            <a:pPr marL="542925" indent="-542925">
              <a:spcBef>
                <a:spcPts val="0"/>
              </a:spcBef>
              <a:buSzPct val="170000"/>
              <a:buBlip>
                <a:blip r:embed="rId3"/>
              </a:buBlip>
            </a:pPr>
            <a:r>
              <a:rPr lang="en-AU" sz="2800" cap="none" dirty="0"/>
              <a:t>Convenes advisory group</a:t>
            </a:r>
          </a:p>
        </p:txBody>
      </p:sp>
      <p:pic>
        <p:nvPicPr>
          <p:cNvPr id="11" name="Picture Placeholder 10">
            <a:extLst>
              <a:ext uri="{FF2B5EF4-FFF2-40B4-BE49-F238E27FC236}">
                <a16:creationId xmlns:a16="http://schemas.microsoft.com/office/drawing/2014/main" id="{04962C59-B717-479C-BC74-8467EA00CD27}"/>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tretch>
            <a:fillRect/>
          </a:stretch>
        </p:blipFill>
        <p:spPr>
          <a:xfrm>
            <a:off x="6816080" y="2765487"/>
            <a:ext cx="4518818" cy="1327026"/>
          </a:xfrm>
        </p:spPr>
      </p:pic>
    </p:spTree>
    <p:extLst>
      <p:ext uri="{BB962C8B-B14F-4D97-AF65-F5344CB8AC3E}">
        <p14:creationId xmlns:p14="http://schemas.microsoft.com/office/powerpoint/2010/main" val="108406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Programs with impact</a:t>
            </a:r>
          </a:p>
        </p:txBody>
      </p:sp>
      <p:sp>
        <p:nvSpPr>
          <p:cNvPr id="9" name="Content Placeholder 8">
            <a:extLst>
              <a:ext uri="{FF2B5EF4-FFF2-40B4-BE49-F238E27FC236}">
                <a16:creationId xmlns:a16="http://schemas.microsoft.com/office/drawing/2014/main" id="{06E5D879-E9CE-4487-9663-D4FCB7823C1F}"/>
              </a:ext>
            </a:extLst>
          </p:cNvPr>
          <p:cNvSpPr>
            <a:spLocks noGrp="1"/>
          </p:cNvSpPr>
          <p:nvPr>
            <p:ph sz="quarter" idx="13"/>
          </p:nvPr>
        </p:nvSpPr>
        <p:spPr>
          <a:xfrm>
            <a:off x="695325" y="1447800"/>
            <a:ext cx="3384451" cy="4335463"/>
          </a:xfrm>
        </p:spPr>
        <p:txBody>
          <a:bodyPr>
            <a:normAutofit/>
          </a:bodyPr>
          <a:lstStyle/>
          <a:p>
            <a:r>
              <a:rPr lang="en-AU" dirty="0"/>
              <a:t>Multifaceted activities:</a:t>
            </a:r>
          </a:p>
          <a:p>
            <a:pPr lvl="2"/>
            <a:r>
              <a:rPr lang="en-AU" dirty="0"/>
              <a:t>CPD activities</a:t>
            </a:r>
          </a:p>
          <a:p>
            <a:pPr lvl="3"/>
            <a:r>
              <a:rPr lang="en-AU" dirty="0"/>
              <a:t>Face to face educational visit</a:t>
            </a:r>
          </a:p>
          <a:p>
            <a:pPr lvl="3"/>
            <a:r>
              <a:rPr lang="en-AU" dirty="0"/>
              <a:t>Online case study  </a:t>
            </a:r>
          </a:p>
          <a:p>
            <a:pPr lvl="2"/>
            <a:r>
              <a:rPr lang="en-AU" dirty="0"/>
              <a:t>MBS Feedback to </a:t>
            </a:r>
            <a:br>
              <a:rPr lang="en-AU" dirty="0"/>
            </a:br>
            <a:r>
              <a:rPr lang="en-AU" dirty="0"/>
              <a:t>&gt;25,000 GPs </a:t>
            </a:r>
          </a:p>
          <a:p>
            <a:pPr lvl="2"/>
            <a:r>
              <a:rPr lang="en-AU" dirty="0"/>
              <a:t>Resources</a:t>
            </a:r>
          </a:p>
          <a:p>
            <a:pPr lvl="3"/>
            <a:r>
              <a:rPr lang="en-AU" dirty="0"/>
              <a:t>MedicineWise News, videos</a:t>
            </a:r>
          </a:p>
          <a:p>
            <a:pPr lvl="3"/>
            <a:r>
              <a:rPr lang="en-AU" dirty="0"/>
              <a:t>Patient action plan </a:t>
            </a:r>
          </a:p>
        </p:txBody>
      </p:sp>
      <p:pic>
        <p:nvPicPr>
          <p:cNvPr id="16" name="Picture Placeholder 10">
            <a:extLst>
              <a:ext uri="{FF2B5EF4-FFF2-40B4-BE49-F238E27FC236}">
                <a16:creationId xmlns:a16="http://schemas.microsoft.com/office/drawing/2014/main" id="{B03BB918-6EBF-4E75-8C9C-A802F731E44F}"/>
              </a:ext>
            </a:extLst>
          </p:cNvPr>
          <p:cNvPicPr>
            <a:picLocks noChangeAspect="1"/>
          </p:cNvPicPr>
          <p:nvPr/>
        </p:nvPicPr>
        <p:blipFill rotWithShape="1">
          <a:blip r:embed="rId3"/>
          <a:srcRect l="1211" r="-223"/>
          <a:stretch/>
        </p:blipFill>
        <p:spPr>
          <a:xfrm>
            <a:off x="4367808" y="1448581"/>
            <a:ext cx="2725845" cy="3800882"/>
          </a:xfrm>
          <a:prstGeom prst="rect">
            <a:avLst/>
          </a:prstGeom>
          <a:effectLst>
            <a:outerShdw blurRad="127000" dist="101600" dir="2700000" algn="tl" rotWithShape="0">
              <a:prstClr val="black">
                <a:alpha val="20000"/>
              </a:prstClr>
            </a:outerShdw>
          </a:effectLst>
        </p:spPr>
      </p:pic>
      <p:sp>
        <p:nvSpPr>
          <p:cNvPr id="6" name="Content Placeholder 8">
            <a:extLst>
              <a:ext uri="{FF2B5EF4-FFF2-40B4-BE49-F238E27FC236}">
                <a16:creationId xmlns:a16="http://schemas.microsoft.com/office/drawing/2014/main" id="{78CD07CB-06C6-4059-8357-BCC735DE7613}"/>
              </a:ext>
            </a:extLst>
          </p:cNvPr>
          <p:cNvSpPr txBox="1">
            <a:spLocks/>
          </p:cNvSpPr>
          <p:nvPr/>
        </p:nvSpPr>
        <p:spPr>
          <a:xfrm>
            <a:off x="7752184" y="1447800"/>
            <a:ext cx="3744493" cy="4335463"/>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4"/>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dirty="0"/>
              <a:t>Significant improvements:</a:t>
            </a:r>
          </a:p>
          <a:p>
            <a:pPr lvl="2"/>
            <a:r>
              <a:rPr lang="en-AU" dirty="0"/>
              <a:t>Aware of Ottawa Rules</a:t>
            </a:r>
            <a:br>
              <a:rPr lang="en-AU" dirty="0"/>
            </a:br>
            <a:r>
              <a:rPr lang="en-AU" dirty="0"/>
              <a:t>(up by </a:t>
            </a:r>
            <a:r>
              <a:rPr lang="en-AU" b="1" dirty="0">
                <a:solidFill>
                  <a:schemeClr val="bg2"/>
                </a:solidFill>
              </a:rPr>
              <a:t>+51%</a:t>
            </a:r>
            <a:r>
              <a:rPr lang="en-AU" b="1" dirty="0"/>
              <a:t>)</a:t>
            </a:r>
          </a:p>
          <a:p>
            <a:pPr lvl="2"/>
            <a:r>
              <a:rPr lang="en-AU" dirty="0"/>
              <a:t>Knowledge of appropriate care path (</a:t>
            </a:r>
            <a:r>
              <a:rPr lang="en-AU" b="1" dirty="0">
                <a:solidFill>
                  <a:schemeClr val="bg2"/>
                </a:solidFill>
              </a:rPr>
              <a:t>+24%</a:t>
            </a:r>
            <a:r>
              <a:rPr lang="en-AU" dirty="0"/>
              <a:t>)</a:t>
            </a:r>
          </a:p>
          <a:p>
            <a:pPr lvl="2"/>
            <a:r>
              <a:rPr lang="en-AU" dirty="0"/>
              <a:t>Confidence to assess and communicate (</a:t>
            </a:r>
            <a:r>
              <a:rPr lang="en-AU" b="1" dirty="0">
                <a:solidFill>
                  <a:schemeClr val="bg2"/>
                </a:solidFill>
              </a:rPr>
              <a:t>+17%</a:t>
            </a:r>
            <a:r>
              <a:rPr lang="en-AU" dirty="0"/>
              <a:t>)</a:t>
            </a:r>
          </a:p>
          <a:p>
            <a:pPr lvl="2"/>
            <a:r>
              <a:rPr lang="en-AU" dirty="0"/>
              <a:t>Actual practice: </a:t>
            </a:r>
            <a:r>
              <a:rPr lang="en-AU" b="1" dirty="0">
                <a:solidFill>
                  <a:schemeClr val="bg2"/>
                </a:solidFill>
              </a:rPr>
              <a:t>74% had increased use</a:t>
            </a:r>
            <a:r>
              <a:rPr lang="en-AU" dirty="0"/>
              <a:t> (or intention)</a:t>
            </a:r>
            <a:br>
              <a:rPr lang="en-AU" dirty="0"/>
            </a:br>
            <a:r>
              <a:rPr lang="en-AU" dirty="0"/>
              <a:t>of Ottawa Rules</a:t>
            </a:r>
          </a:p>
        </p:txBody>
      </p:sp>
    </p:spTree>
    <p:extLst>
      <p:ext uri="{BB962C8B-B14F-4D97-AF65-F5344CB8AC3E}">
        <p14:creationId xmlns:p14="http://schemas.microsoft.com/office/powerpoint/2010/main" val="2614564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4603" t="3049" r="4603" b="37508"/>
          <a:stretch/>
        </p:blipFill>
        <p:spPr>
          <a:xfrm>
            <a:off x="8473163" y="1447800"/>
            <a:ext cx="3023512" cy="2989312"/>
          </a:xfrm>
          <a:prstGeom prst="rect">
            <a:avLst/>
          </a:prstGeom>
          <a:solidFill>
            <a:schemeClr val="bg1"/>
          </a:solidFill>
          <a:ln>
            <a:noFill/>
          </a:ln>
          <a:effectLst>
            <a:outerShdw blurRad="127000" dist="101600" dir="2700000" algn="tl" rotWithShape="0">
              <a:prstClr val="black">
                <a:alpha val="20000"/>
              </a:prstClr>
            </a:outerShdw>
          </a:effectLst>
        </p:spPr>
      </p:pic>
      <p:sp>
        <p:nvSpPr>
          <p:cNvPr id="2" name="Title 1"/>
          <p:cNvSpPr>
            <a:spLocks noGrp="1"/>
          </p:cNvSpPr>
          <p:nvPr>
            <p:ph type="title"/>
          </p:nvPr>
        </p:nvSpPr>
        <p:spPr/>
        <p:txBody>
          <a:bodyPr/>
          <a:lstStyle/>
          <a:p>
            <a:r>
              <a:rPr lang="en-AU" dirty="0"/>
              <a:t>Champion health services</a:t>
            </a:r>
          </a:p>
        </p:txBody>
      </p:sp>
      <p:sp>
        <p:nvSpPr>
          <p:cNvPr id="3" name="Content Placeholder 2"/>
          <p:cNvSpPr>
            <a:spLocks noGrp="1"/>
          </p:cNvSpPr>
          <p:nvPr>
            <p:ph sz="quarter" idx="13"/>
          </p:nvPr>
        </p:nvSpPr>
        <p:spPr>
          <a:xfrm>
            <a:off x="695324" y="1447800"/>
            <a:ext cx="6984851" cy="4335463"/>
          </a:xfrm>
        </p:spPr>
        <p:txBody>
          <a:bodyPr/>
          <a:lstStyle/>
          <a:p>
            <a:pPr>
              <a:lnSpc>
                <a:spcPts val="3800"/>
              </a:lnSpc>
            </a:pPr>
            <a:r>
              <a:rPr lang="en-AU" sz="8000" baseline="-10000" dirty="0">
                <a:solidFill>
                  <a:schemeClr val="accent1"/>
                </a:solidFill>
              </a:rPr>
              <a:t>“</a:t>
            </a:r>
            <a:r>
              <a:rPr lang="en-AU" sz="3600" cap="none" dirty="0"/>
              <a:t>Choosing Wisely has been a very powerful vehicle to bring all those disciplines in under one big umbrella</a:t>
            </a:r>
            <a:r>
              <a:rPr lang="en-AU" sz="8000" cap="none" baseline="-12000" dirty="0">
                <a:solidFill>
                  <a:schemeClr val="accent1"/>
                </a:solidFill>
              </a:rPr>
              <a:t>”</a:t>
            </a:r>
          </a:p>
          <a:p>
            <a:r>
              <a:rPr lang="en-AU" cap="none" dirty="0"/>
              <a:t>Dr Simon Judkins, Austin Health</a:t>
            </a:r>
          </a:p>
        </p:txBody>
      </p:sp>
      <p:grpSp>
        <p:nvGrpSpPr>
          <p:cNvPr id="5" name="Group 4">
            <a:extLst>
              <a:ext uri="{FF2B5EF4-FFF2-40B4-BE49-F238E27FC236}">
                <a16:creationId xmlns:a16="http://schemas.microsoft.com/office/drawing/2014/main" id="{F18D1B2F-7647-4A8D-9CDD-0FFAD523407F}"/>
              </a:ext>
            </a:extLst>
          </p:cNvPr>
          <p:cNvGrpSpPr/>
          <p:nvPr/>
        </p:nvGrpSpPr>
        <p:grpSpPr>
          <a:xfrm>
            <a:off x="691275" y="5085184"/>
            <a:ext cx="10851042" cy="504056"/>
            <a:chOff x="573550" y="5085184"/>
            <a:chExt cx="10851042" cy="504056"/>
          </a:xfrm>
        </p:grpSpPr>
        <p:pic>
          <p:nvPicPr>
            <p:cNvPr id="7" name="Picture Placeholder 11">
              <a:extLst>
                <a:ext uri="{FF2B5EF4-FFF2-40B4-BE49-F238E27FC236}">
                  <a16:creationId xmlns:a16="http://schemas.microsoft.com/office/drawing/2014/main" id="{A33350D6-43BA-4EE0-8810-2C6513E0BE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550" y="5163556"/>
              <a:ext cx="304109" cy="252000"/>
            </a:xfrm>
            <a:prstGeom prst="rect">
              <a:avLst/>
            </a:prstGeom>
          </p:spPr>
        </p:pic>
        <p:sp>
          <p:nvSpPr>
            <p:cNvPr id="8" name="Content Placeholder 2">
              <a:extLst>
                <a:ext uri="{FF2B5EF4-FFF2-40B4-BE49-F238E27FC236}">
                  <a16:creationId xmlns:a16="http://schemas.microsoft.com/office/drawing/2014/main" id="{4B4A98FA-80F9-47B3-A74A-1CC4B2DB3DDE}"/>
                </a:ext>
              </a:extLst>
            </p:cNvPr>
            <p:cNvSpPr txBox="1">
              <a:spLocks/>
            </p:cNvSpPr>
            <p:nvPr/>
          </p:nvSpPr>
          <p:spPr>
            <a:xfrm>
              <a:off x="839340" y="5085184"/>
              <a:ext cx="10585252" cy="504056"/>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5"/>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defTabSz="1255713">
                <a:buNone/>
                <a:tabLst>
                  <a:tab pos="1346200" algn="l"/>
                  <a:tab pos="3617913" algn="l"/>
                  <a:tab pos="6094413" algn="l"/>
                  <a:tab pos="8393113" algn="l"/>
                </a:tabLst>
              </a:pPr>
              <a:r>
                <a:rPr lang="en-AU" sz="2000" dirty="0"/>
                <a:t>Toolkits	Comms support	Patient resources	Evaluation tools	Monthly webinars</a:t>
              </a:r>
            </a:p>
          </p:txBody>
        </p:sp>
        <p:pic>
          <p:nvPicPr>
            <p:cNvPr id="10" name="Picture Placeholder 11">
              <a:extLst>
                <a:ext uri="{FF2B5EF4-FFF2-40B4-BE49-F238E27FC236}">
                  <a16:creationId xmlns:a16="http://schemas.microsoft.com/office/drawing/2014/main" id="{B36567C0-8035-40ED-93F8-9562522ED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7121" y="5163556"/>
              <a:ext cx="304109" cy="252000"/>
            </a:xfrm>
            <a:prstGeom prst="rect">
              <a:avLst/>
            </a:prstGeom>
          </p:spPr>
        </p:pic>
        <p:pic>
          <p:nvPicPr>
            <p:cNvPr id="11" name="Picture Placeholder 11">
              <a:extLst>
                <a:ext uri="{FF2B5EF4-FFF2-40B4-BE49-F238E27FC236}">
                  <a16:creationId xmlns:a16="http://schemas.microsoft.com/office/drawing/2014/main" id="{B6F17CE2-F73B-4114-9B88-37FE5B1CFA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9999" y="5163556"/>
              <a:ext cx="304109" cy="252000"/>
            </a:xfrm>
            <a:prstGeom prst="rect">
              <a:avLst/>
            </a:prstGeom>
          </p:spPr>
        </p:pic>
        <p:pic>
          <p:nvPicPr>
            <p:cNvPr id="12" name="Picture Placeholder 11">
              <a:extLst>
                <a:ext uri="{FF2B5EF4-FFF2-40B4-BE49-F238E27FC236}">
                  <a16:creationId xmlns:a16="http://schemas.microsoft.com/office/drawing/2014/main" id="{670D4EB8-6A14-4DDB-B3E0-0D3726882F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9482" y="5163556"/>
              <a:ext cx="304109" cy="252000"/>
            </a:xfrm>
            <a:prstGeom prst="rect">
              <a:avLst/>
            </a:prstGeom>
          </p:spPr>
        </p:pic>
        <p:pic>
          <p:nvPicPr>
            <p:cNvPr id="13" name="Picture Placeholder 11">
              <a:extLst>
                <a:ext uri="{FF2B5EF4-FFF2-40B4-BE49-F238E27FC236}">
                  <a16:creationId xmlns:a16="http://schemas.microsoft.com/office/drawing/2014/main" id="{E0438A9E-5E51-473C-898C-0D16F8D1B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0676" y="5163556"/>
              <a:ext cx="304109" cy="252000"/>
            </a:xfrm>
            <a:prstGeom prst="rect">
              <a:avLst/>
            </a:prstGeom>
          </p:spPr>
        </p:pic>
      </p:grpSp>
    </p:spTree>
    <p:extLst>
      <p:ext uri="{BB962C8B-B14F-4D97-AF65-F5344CB8AC3E}">
        <p14:creationId xmlns:p14="http://schemas.microsoft.com/office/powerpoint/2010/main" val="420251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EC62D3-E588-449D-BD49-E12E5F9D85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30" t="8444" r="6705" b="8442"/>
          <a:stretch/>
        </p:blipFill>
        <p:spPr>
          <a:xfrm>
            <a:off x="7716361" y="2543555"/>
            <a:ext cx="4572327" cy="2901669"/>
          </a:xfrm>
          <a:prstGeom prst="rect">
            <a:avLst/>
          </a:prstGeom>
        </p:spPr>
      </p:pic>
      <p:sp>
        <p:nvSpPr>
          <p:cNvPr id="13" name="Rectangle 12">
            <a:extLst>
              <a:ext uri="{FF2B5EF4-FFF2-40B4-BE49-F238E27FC236}">
                <a16:creationId xmlns:a16="http://schemas.microsoft.com/office/drawing/2014/main" id="{DB312B9E-497C-4DF3-A15E-028975F69249}"/>
              </a:ext>
            </a:extLst>
          </p:cNvPr>
          <p:cNvSpPr/>
          <p:nvPr/>
        </p:nvSpPr>
        <p:spPr>
          <a:xfrm>
            <a:off x="5598828" y="3458194"/>
            <a:ext cx="2081285" cy="3017152"/>
          </a:xfrm>
          <a:prstGeom prst="rect">
            <a:avLst/>
          </a:prstGeom>
          <a:solidFill>
            <a:schemeClr val="bg1">
              <a:lumMod val="95000"/>
            </a:schemeClr>
          </a:solidFill>
          <a:ln>
            <a:noFill/>
          </a:ln>
          <a:effectLst>
            <a:outerShdw blurRad="127000" dist="101600" dir="2700000" algn="tl" rotWithShape="0">
              <a:prstClr val="black">
                <a:alpha val="20000"/>
              </a:prstClr>
            </a:outerShdw>
          </a:effectLst>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8E693F6-0FD7-47BA-A45A-B82E987CFB97}"/>
              </a:ext>
            </a:extLst>
          </p:cNvPr>
          <p:cNvSpPr>
            <a:spLocks noGrp="1"/>
          </p:cNvSpPr>
          <p:nvPr>
            <p:ph type="title"/>
          </p:nvPr>
        </p:nvSpPr>
        <p:spPr/>
        <p:txBody>
          <a:bodyPr/>
          <a:lstStyle/>
          <a:p>
            <a:r>
              <a:rPr lang="en-AU" dirty="0"/>
              <a:t>Toolkits</a:t>
            </a:r>
          </a:p>
        </p:txBody>
      </p:sp>
      <p:sp>
        <p:nvSpPr>
          <p:cNvPr id="3" name="Content Placeholder 2">
            <a:extLst>
              <a:ext uri="{FF2B5EF4-FFF2-40B4-BE49-F238E27FC236}">
                <a16:creationId xmlns:a16="http://schemas.microsoft.com/office/drawing/2014/main" id="{90A13A98-40E7-48DB-83C3-5A7590BFD992}"/>
              </a:ext>
            </a:extLst>
          </p:cNvPr>
          <p:cNvSpPr>
            <a:spLocks noGrp="1"/>
          </p:cNvSpPr>
          <p:nvPr>
            <p:ph sz="quarter" idx="12"/>
          </p:nvPr>
        </p:nvSpPr>
        <p:spPr>
          <a:xfrm>
            <a:off x="695324" y="1447800"/>
            <a:ext cx="8569027" cy="4338000"/>
          </a:xfrm>
        </p:spPr>
        <p:txBody>
          <a:bodyPr>
            <a:normAutofit/>
          </a:bodyPr>
          <a:lstStyle/>
          <a:p>
            <a:pPr marL="541338" lvl="2" indent="-541338">
              <a:spcBef>
                <a:spcPts val="1800"/>
              </a:spcBef>
              <a:buSzPct val="170000"/>
              <a:buBlip>
                <a:blip r:embed="rId3"/>
              </a:buBlip>
            </a:pPr>
            <a:r>
              <a:rPr lang="en-AU" sz="2600" b="1" cap="none" dirty="0">
                <a:solidFill>
                  <a:schemeClr val="bg2"/>
                </a:solidFill>
              </a:rPr>
              <a:t>Implementation Toolkit – Better Care Victoria</a:t>
            </a:r>
          </a:p>
          <a:p>
            <a:pPr marL="541338" lvl="2" indent="-541338">
              <a:spcBef>
                <a:spcPts val="1800"/>
              </a:spcBef>
              <a:buSzPct val="170000"/>
              <a:buBlip>
                <a:blip r:embed="rId3"/>
              </a:buBlip>
            </a:pPr>
            <a:r>
              <a:rPr lang="en-AU" sz="2600" b="1" cap="none" dirty="0">
                <a:solidFill>
                  <a:schemeClr val="bg2"/>
                </a:solidFill>
              </a:rPr>
              <a:t>Conversation starter kit</a:t>
            </a:r>
          </a:p>
          <a:p>
            <a:pPr marL="274638" indent="-541338">
              <a:spcBef>
                <a:spcPts val="1800"/>
              </a:spcBef>
              <a:buSzPct val="170000"/>
              <a:buBlip>
                <a:blip r:embed="rId3"/>
              </a:buBlip>
            </a:pPr>
            <a:r>
              <a:rPr lang="en-AU" dirty="0"/>
              <a:t>Stewardship Toolkit for Clinical Educators</a:t>
            </a:r>
          </a:p>
          <a:p>
            <a:pPr marL="274638" indent="-541338">
              <a:spcBef>
                <a:spcPts val="1800"/>
              </a:spcBef>
              <a:buSzPct val="170000"/>
              <a:buBlip>
                <a:blip r:embed="rId3"/>
              </a:buBlip>
            </a:pPr>
            <a:r>
              <a:rPr lang="en-AU" dirty="0"/>
              <a:t>Choosing Wisely in General Practice</a:t>
            </a:r>
            <a:endParaRPr lang="en-AU" sz="3400" b="1" cap="none" dirty="0">
              <a:solidFill>
                <a:schemeClr val="bg2"/>
              </a:solidFill>
            </a:endParaRPr>
          </a:p>
        </p:txBody>
      </p:sp>
      <p:pic>
        <p:nvPicPr>
          <p:cNvPr id="11" name="Picture Placeholder 10">
            <a:extLst>
              <a:ext uri="{FF2B5EF4-FFF2-40B4-BE49-F238E27FC236}">
                <a16:creationId xmlns:a16="http://schemas.microsoft.com/office/drawing/2014/main" id="{8B6E817B-19D2-4377-86E2-18E345D62B1E}"/>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tretch>
            <a:fillRect/>
          </a:stretch>
        </p:blipFill>
        <p:spPr>
          <a:xfrm>
            <a:off x="5556889" y="3421816"/>
            <a:ext cx="2133126" cy="3017152"/>
          </a:xfrm>
          <a:prstGeom prst="rect">
            <a:avLst/>
          </a:prstGeom>
          <a:effectLst>
            <a:outerShdw blurRad="127000" dist="101600" dir="2700000" algn="tl" rotWithShape="0">
              <a:prstClr val="black">
                <a:alpha val="20000"/>
              </a:prstClr>
            </a:outerShdw>
          </a:effectLst>
          <a:scene3d>
            <a:camera prst="isometricBottomDown"/>
            <a:lightRig rig="threePt" dir="t"/>
          </a:scene3d>
        </p:spPr>
      </p:pic>
      <p:grpSp>
        <p:nvGrpSpPr>
          <p:cNvPr id="4" name="Group 3">
            <a:extLst>
              <a:ext uri="{FF2B5EF4-FFF2-40B4-BE49-F238E27FC236}">
                <a16:creationId xmlns:a16="http://schemas.microsoft.com/office/drawing/2014/main" id="{61875757-EBCE-46B7-8851-09F0579B4C4E}"/>
              </a:ext>
            </a:extLst>
          </p:cNvPr>
          <p:cNvGrpSpPr/>
          <p:nvPr/>
        </p:nvGrpSpPr>
        <p:grpSpPr>
          <a:xfrm>
            <a:off x="3431704" y="3421816"/>
            <a:ext cx="2170079" cy="3103528"/>
            <a:chOff x="3753644" y="1262861"/>
            <a:chExt cx="3584009" cy="5125651"/>
          </a:xfrm>
        </p:grpSpPr>
        <p:sp>
          <p:nvSpPr>
            <p:cNvPr id="14" name="Rectangle 13">
              <a:extLst>
                <a:ext uri="{FF2B5EF4-FFF2-40B4-BE49-F238E27FC236}">
                  <a16:creationId xmlns:a16="http://schemas.microsoft.com/office/drawing/2014/main" id="{0CA3734E-F1E5-48FE-952C-970B4FA85AC8}"/>
                </a:ext>
              </a:extLst>
            </p:cNvPr>
            <p:cNvSpPr/>
            <p:nvPr/>
          </p:nvSpPr>
          <p:spPr>
            <a:xfrm>
              <a:off x="3823231" y="1319194"/>
              <a:ext cx="3496905" cy="5069318"/>
            </a:xfrm>
            <a:prstGeom prst="rect">
              <a:avLst/>
            </a:prstGeom>
            <a:solidFill>
              <a:schemeClr val="bg1">
                <a:lumMod val="95000"/>
              </a:schemeClr>
            </a:solidFill>
            <a:ln>
              <a:noFill/>
            </a:ln>
            <a:effectLst>
              <a:outerShdw blurRad="127000" dist="101600" dir="2700000" algn="tl" rotWithShape="0">
                <a:prstClr val="black">
                  <a:alpha val="20000"/>
                </a:prstClr>
              </a:outerShdw>
            </a:effectLst>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Placeholder 4">
              <a:extLst>
                <a:ext uri="{FF2B5EF4-FFF2-40B4-BE49-F238E27FC236}">
                  <a16:creationId xmlns:a16="http://schemas.microsoft.com/office/drawing/2014/main" id="{99AF7FE9-3040-4E5D-B4EB-0171AD3771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3644" y="1262861"/>
              <a:ext cx="3584009" cy="5069319"/>
            </a:xfrm>
            <a:prstGeom prst="rect">
              <a:avLst/>
            </a:prstGeom>
            <a:effectLst>
              <a:outerShdw blurRad="127000" dist="101600" dir="2700000" algn="tl" rotWithShape="0">
                <a:prstClr val="black">
                  <a:alpha val="20000"/>
                </a:prstClr>
              </a:outerShdw>
            </a:effectLst>
            <a:scene3d>
              <a:camera prst="isometricBottomDown"/>
              <a:lightRig rig="threePt" dir="t"/>
            </a:scene3d>
          </p:spPr>
        </p:pic>
      </p:grpSp>
    </p:spTree>
    <p:extLst>
      <p:ext uri="{BB962C8B-B14F-4D97-AF65-F5344CB8AC3E}">
        <p14:creationId xmlns:p14="http://schemas.microsoft.com/office/powerpoint/2010/main" val="2673200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A234C50-7478-45CC-9C40-EDDD5A5D574E}"/>
              </a:ext>
            </a:extLst>
          </p:cNvPr>
          <p:cNvSpPr>
            <a:spLocks noGrp="1"/>
          </p:cNvSpPr>
          <p:nvPr>
            <p:ph type="title"/>
          </p:nvPr>
        </p:nvSpPr>
        <p:spPr/>
        <p:txBody>
          <a:bodyPr/>
          <a:lstStyle/>
          <a:p>
            <a:r>
              <a:rPr lang="en-AU"/>
              <a:t>Consumer engagement</a:t>
            </a:r>
            <a:endParaRPr lang="en-AU" dirty="0"/>
          </a:p>
        </p:txBody>
      </p:sp>
      <p:sp>
        <p:nvSpPr>
          <p:cNvPr id="5" name="Content Placeholder 2">
            <a:extLst>
              <a:ext uri="{FF2B5EF4-FFF2-40B4-BE49-F238E27FC236}">
                <a16:creationId xmlns:a16="http://schemas.microsoft.com/office/drawing/2014/main" id="{58C1643E-D8E1-4A9E-8CB1-0DF855DB5EC3}"/>
              </a:ext>
            </a:extLst>
          </p:cNvPr>
          <p:cNvSpPr>
            <a:spLocks noGrp="1"/>
          </p:cNvSpPr>
          <p:nvPr>
            <p:ph sz="quarter" idx="13"/>
          </p:nvPr>
        </p:nvSpPr>
        <p:spPr>
          <a:xfrm>
            <a:off x="695324" y="1447800"/>
            <a:ext cx="6624812" cy="4335463"/>
          </a:xfrm>
        </p:spPr>
        <p:txBody>
          <a:bodyPr vert="horz" lIns="91440" tIns="45720" rIns="91440" bIns="45720" rtlCol="0">
            <a:noAutofit/>
          </a:bodyPr>
          <a:lstStyle/>
          <a:p>
            <a:pPr marL="541338" lvl="2" indent="-541338">
              <a:spcBef>
                <a:spcPts val="1800"/>
              </a:spcBef>
              <a:buSzPct val="170000"/>
              <a:buBlip>
                <a:blip r:embed="rId3"/>
              </a:buBlip>
            </a:pPr>
            <a:r>
              <a:rPr lang="en-AU" sz="2600" b="1" dirty="0">
                <a:solidFill>
                  <a:schemeClr val="bg2"/>
                </a:solidFill>
              </a:rPr>
              <a:t>Positive messages</a:t>
            </a:r>
            <a:endParaRPr lang="en-AU" sz="2600" dirty="0">
              <a:solidFill>
                <a:schemeClr val="bg2"/>
              </a:solidFill>
            </a:endParaRPr>
          </a:p>
          <a:p>
            <a:pPr marL="541338" lvl="2" indent="-541338">
              <a:spcBef>
                <a:spcPts val="1800"/>
              </a:spcBef>
              <a:buSzPct val="170000"/>
              <a:buBlip>
                <a:blip r:embed="rId3"/>
              </a:buBlip>
            </a:pPr>
            <a:r>
              <a:rPr lang="en-AU" sz="2600" b="1" dirty="0">
                <a:solidFill>
                  <a:schemeClr val="bg2"/>
                </a:solidFill>
              </a:rPr>
              <a:t>Creating supportive environments</a:t>
            </a:r>
            <a:endParaRPr lang="en-AU" sz="2600" dirty="0">
              <a:solidFill>
                <a:schemeClr val="bg2"/>
              </a:solidFill>
            </a:endParaRPr>
          </a:p>
          <a:p>
            <a:pPr marL="541338" lvl="2" indent="-541338">
              <a:spcBef>
                <a:spcPts val="1800"/>
              </a:spcBef>
              <a:buSzPct val="170000"/>
              <a:buBlip>
                <a:blip r:embed="rId3"/>
              </a:buBlip>
            </a:pPr>
            <a:r>
              <a:rPr lang="en-AU" sz="2600" b="1" dirty="0">
                <a:solidFill>
                  <a:schemeClr val="bg2"/>
                </a:solidFill>
              </a:rPr>
              <a:t>Local health service pilots</a:t>
            </a:r>
            <a:endParaRPr lang="en-AU" sz="2600" dirty="0">
              <a:solidFill>
                <a:schemeClr val="bg2"/>
              </a:solidFill>
            </a:endParaRPr>
          </a:p>
          <a:p>
            <a:pPr marL="541338" lvl="2" indent="-541338">
              <a:spcBef>
                <a:spcPts val="1800"/>
              </a:spcBef>
              <a:buSzPct val="170000"/>
              <a:buBlip>
                <a:blip r:embed="rId3"/>
              </a:buBlip>
            </a:pPr>
            <a:r>
              <a:rPr lang="en-AU" sz="2600" b="1" dirty="0">
                <a:solidFill>
                  <a:schemeClr val="bg2"/>
                </a:solidFill>
              </a:rPr>
              <a:t>Co-designing with consumers</a:t>
            </a:r>
          </a:p>
        </p:txBody>
      </p:sp>
      <p:pic>
        <p:nvPicPr>
          <p:cNvPr id="8" name="Picture Placeholder 13">
            <a:extLst>
              <a:ext uri="{FF2B5EF4-FFF2-40B4-BE49-F238E27FC236}">
                <a16:creationId xmlns:a16="http://schemas.microsoft.com/office/drawing/2014/main" id="{4B318D0F-7AF7-4674-8B63-5558A66A5C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78" b="22443"/>
          <a:stretch/>
        </p:blipFill>
        <p:spPr>
          <a:xfrm>
            <a:off x="7556191" y="1454331"/>
            <a:ext cx="3940409" cy="4141440"/>
          </a:xfrm>
          <a:prstGeom prst="rect">
            <a:avLst/>
          </a:prstGeom>
          <a:effectLst>
            <a:outerShdw blurRad="127000" dist="101600" dir="2700000" algn="tl" rotWithShape="0">
              <a:prstClr val="black">
                <a:alpha val="20000"/>
              </a:prstClr>
            </a:outerShdw>
          </a:effectLst>
        </p:spPr>
      </p:pic>
    </p:spTree>
    <p:extLst>
      <p:ext uri="{BB962C8B-B14F-4D97-AF65-F5344CB8AC3E}">
        <p14:creationId xmlns:p14="http://schemas.microsoft.com/office/powerpoint/2010/main" val="332076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Content Placeholder 2"/>
          <p:cNvSpPr>
            <a:spLocks noGrp="1"/>
          </p:cNvSpPr>
          <p:nvPr>
            <p:ph sz="quarter" idx="13"/>
          </p:nvPr>
        </p:nvSpPr>
        <p:spPr>
          <a:xfrm>
            <a:off x="695325" y="1447800"/>
            <a:ext cx="5785334" cy="4335463"/>
          </a:xfrm>
        </p:spPr>
        <p:txBody>
          <a:bodyPr/>
          <a:lstStyle/>
          <a:p>
            <a:pPr marL="541338" indent="-541338">
              <a:spcBef>
                <a:spcPts val="1800"/>
              </a:spcBef>
              <a:buSzPct val="170000"/>
              <a:buBlip>
                <a:blip r:embed="rId3"/>
              </a:buBlip>
            </a:pPr>
            <a:r>
              <a:rPr lang="en-US" dirty="0"/>
              <a:t>Become a member or supporter</a:t>
            </a:r>
          </a:p>
          <a:p>
            <a:pPr marL="541338" indent="-541338">
              <a:spcBef>
                <a:spcPts val="1800"/>
              </a:spcBef>
              <a:buSzPct val="170000"/>
              <a:buBlip>
                <a:blip r:embed="rId3"/>
              </a:buBlip>
            </a:pPr>
            <a:r>
              <a:rPr lang="en-US" dirty="0"/>
              <a:t>Get the newsletter </a:t>
            </a:r>
          </a:p>
          <a:p>
            <a:pPr marL="541338" indent="-541338">
              <a:spcBef>
                <a:spcPts val="1800"/>
              </a:spcBef>
              <a:buSzPct val="170000"/>
              <a:buBlip>
                <a:blip r:embed="rId3"/>
              </a:buBlip>
            </a:pPr>
            <a:r>
              <a:rPr lang="en-AU" dirty="0">
                <a:solidFill>
                  <a:schemeClr val="tx1"/>
                </a:solidFill>
              </a:rPr>
              <a:t>choosingwisely.org.au</a:t>
            </a:r>
            <a:endParaRPr lang="en-US" dirty="0">
              <a:solidFill>
                <a:schemeClr val="tx1"/>
              </a:solidFill>
            </a:endParaRPr>
          </a:p>
          <a:p>
            <a:pPr marL="541338" indent="-541338">
              <a:spcBef>
                <a:spcPts val="1800"/>
              </a:spcBef>
              <a:buSzPct val="170000"/>
              <a:buBlip>
                <a:blip r:embed="rId3"/>
              </a:buBlip>
            </a:pPr>
            <a:r>
              <a:rPr lang="en-US" dirty="0"/>
              <a:t>Get social</a:t>
            </a:r>
          </a:p>
          <a:p>
            <a:pPr lvl="2">
              <a:buNone/>
            </a:pPr>
            <a:endParaRPr lang="en-US" dirty="0"/>
          </a:p>
        </p:txBody>
      </p:sp>
      <p:sp>
        <p:nvSpPr>
          <p:cNvPr id="5" name="Rectangle 4">
            <a:extLst>
              <a:ext uri="{FF2B5EF4-FFF2-40B4-BE49-F238E27FC236}">
                <a16:creationId xmlns:a16="http://schemas.microsoft.com/office/drawing/2014/main" id="{4793499D-AE61-41C5-9338-225358242822}"/>
              </a:ext>
            </a:extLst>
          </p:cNvPr>
          <p:cNvSpPr/>
          <p:nvPr/>
        </p:nvSpPr>
        <p:spPr>
          <a:xfrm>
            <a:off x="7283043" y="982014"/>
            <a:ext cx="3496905" cy="4944406"/>
          </a:xfrm>
          <a:prstGeom prst="rect">
            <a:avLst/>
          </a:prstGeom>
          <a:solidFill>
            <a:schemeClr val="bg1">
              <a:lumMod val="95000"/>
            </a:schemeClr>
          </a:solidFill>
          <a:ln>
            <a:noFill/>
          </a:ln>
          <a:effectLst>
            <a:outerShdw blurRad="127000" dist="101600" dir="2700000" algn="tl" rotWithShape="0">
              <a:prstClr val="black">
                <a:alpha val="20000"/>
              </a:prstClr>
            </a:outerShdw>
          </a:effectLst>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BC5DFBA8-7235-45B1-8645-0794640058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4764" y="956797"/>
            <a:ext cx="3496905" cy="4944406"/>
          </a:xfrm>
          <a:prstGeom prst="rect">
            <a:avLst/>
          </a:prstGeom>
          <a:effectLst>
            <a:outerShdw blurRad="127000" dist="101600" dir="2700000" algn="tl" rotWithShape="0">
              <a:prstClr val="black">
                <a:alpha val="20000"/>
              </a:prstClr>
            </a:outerShdw>
          </a:effectLst>
          <a:scene3d>
            <a:camera prst="isometricBottomDown"/>
            <a:lightRig rig="threePt" dir="t"/>
          </a:scene3d>
        </p:spPr>
      </p:pic>
      <p:grpSp>
        <p:nvGrpSpPr>
          <p:cNvPr id="4" name="Group 3">
            <a:extLst>
              <a:ext uri="{FF2B5EF4-FFF2-40B4-BE49-F238E27FC236}">
                <a16:creationId xmlns:a16="http://schemas.microsoft.com/office/drawing/2014/main" id="{44ED736A-9B55-4640-8517-5D876BCFAE49}"/>
              </a:ext>
            </a:extLst>
          </p:cNvPr>
          <p:cNvGrpSpPr/>
          <p:nvPr/>
        </p:nvGrpSpPr>
        <p:grpSpPr>
          <a:xfrm>
            <a:off x="3266100" y="2813583"/>
            <a:ext cx="4270060" cy="2914212"/>
            <a:chOff x="7505198" y="2922271"/>
            <a:chExt cx="4270060" cy="2914212"/>
          </a:xfrm>
        </p:grpSpPr>
        <p:sp>
          <p:nvSpPr>
            <p:cNvPr id="22" name="TextBox 21">
              <a:extLst>
                <a:ext uri="{FF2B5EF4-FFF2-40B4-BE49-F238E27FC236}">
                  <a16:creationId xmlns:a16="http://schemas.microsoft.com/office/drawing/2014/main" id="{61831F3A-2B6D-4B4D-88D9-6BDC8A7AC2E9}"/>
                </a:ext>
              </a:extLst>
            </p:cNvPr>
            <p:cNvSpPr txBox="1"/>
            <p:nvPr/>
          </p:nvSpPr>
          <p:spPr>
            <a:xfrm>
              <a:off x="8291760" y="3717032"/>
              <a:ext cx="1974900" cy="312778"/>
            </a:xfrm>
            <a:prstGeom prst="rect">
              <a:avLst/>
            </a:prstGeom>
            <a:noFill/>
            <a:effectLst/>
          </p:spPr>
          <p:txBody>
            <a:bodyPr wrap="none" rtlCol="0">
              <a:spAutoFit/>
            </a:bodyPr>
            <a:lstStyle/>
            <a:p>
              <a:pPr lvl="0" algn="r">
                <a:lnSpc>
                  <a:spcPts val="1800"/>
                </a:lnSpc>
              </a:pPr>
              <a:r>
                <a:rPr lang="en-AU" sz="1400" dirty="0">
                  <a:solidFill>
                    <a:srgbClr val="1DA1F2"/>
                  </a:solidFill>
                  <a:latin typeface="Arial Black" panose="020B0A04020102020204" pitchFamily="34" charset="0"/>
                  <a:cs typeface="Arial" panose="020B0604020202020204" pitchFamily="34" charset="0"/>
                </a:rPr>
                <a:t>@ChooseWiselyAU</a:t>
              </a:r>
            </a:p>
          </p:txBody>
        </p:sp>
        <p:sp>
          <p:nvSpPr>
            <p:cNvPr id="20" name="TextBox 19">
              <a:extLst>
                <a:ext uri="{FF2B5EF4-FFF2-40B4-BE49-F238E27FC236}">
                  <a16:creationId xmlns:a16="http://schemas.microsoft.com/office/drawing/2014/main" id="{0CFA9413-0722-4020-8BA7-3C4DE78F2435}"/>
                </a:ext>
              </a:extLst>
            </p:cNvPr>
            <p:cNvSpPr txBox="1"/>
            <p:nvPr/>
          </p:nvSpPr>
          <p:spPr>
            <a:xfrm>
              <a:off x="7505198" y="4293096"/>
              <a:ext cx="2761462" cy="312778"/>
            </a:xfrm>
            <a:prstGeom prst="rect">
              <a:avLst/>
            </a:prstGeom>
            <a:noFill/>
            <a:effectLst/>
          </p:spPr>
          <p:txBody>
            <a:bodyPr wrap="none" rtlCol="0">
              <a:spAutoFit/>
            </a:bodyPr>
            <a:lstStyle/>
            <a:p>
              <a:pPr lvl="0" algn="r">
                <a:lnSpc>
                  <a:spcPts val="1800"/>
                </a:lnSpc>
              </a:pPr>
              <a:r>
                <a:rPr lang="en-AU" sz="1400" dirty="0">
                  <a:solidFill>
                    <a:srgbClr val="3B5998"/>
                  </a:solidFill>
                  <a:latin typeface="Arial Black" panose="020B0A04020102020204" pitchFamily="34" charset="0"/>
                  <a:cs typeface="Arial" panose="020B0604020202020204" pitchFamily="34" charset="0"/>
                </a:rPr>
                <a:t>@ChoosingWiselyAustralia</a:t>
              </a:r>
            </a:p>
          </p:txBody>
        </p:sp>
        <p:grpSp>
          <p:nvGrpSpPr>
            <p:cNvPr id="30" name="Group 29">
              <a:extLst>
                <a:ext uri="{FF2B5EF4-FFF2-40B4-BE49-F238E27FC236}">
                  <a16:creationId xmlns:a16="http://schemas.microsoft.com/office/drawing/2014/main" id="{FA518063-F543-4FE7-B47D-41B4ACD9E098}"/>
                </a:ext>
              </a:extLst>
            </p:cNvPr>
            <p:cNvGrpSpPr/>
            <p:nvPr/>
          </p:nvGrpSpPr>
          <p:grpSpPr>
            <a:xfrm>
              <a:off x="10173262" y="2922271"/>
              <a:ext cx="1601996" cy="2914212"/>
              <a:chOff x="1155495" y="2743944"/>
              <a:chExt cx="1722448" cy="3133328"/>
            </a:xfrm>
          </p:grpSpPr>
          <p:pic>
            <p:nvPicPr>
              <p:cNvPr id="25" name="Picture 24">
                <a:extLst>
                  <a:ext uri="{FF2B5EF4-FFF2-40B4-BE49-F238E27FC236}">
                    <a16:creationId xmlns:a16="http://schemas.microsoft.com/office/drawing/2014/main" id="{EFBBB26B-2CB9-47E7-ACCC-E12CFB9243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495" y="2743944"/>
                <a:ext cx="1722448" cy="3133328"/>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B761B5F9-74EB-4977-B8B6-FBFF1CE30153}"/>
                  </a:ext>
                </a:extLst>
              </p:cNvPr>
              <p:cNvGrpSpPr/>
              <p:nvPr/>
            </p:nvGrpSpPr>
            <p:grpSpPr>
              <a:xfrm>
                <a:off x="1751982" y="3513933"/>
                <a:ext cx="527594" cy="1618590"/>
                <a:chOff x="1885829" y="3513933"/>
                <a:chExt cx="527594" cy="1618590"/>
              </a:xfrm>
            </p:grpSpPr>
            <p:pic>
              <p:nvPicPr>
                <p:cNvPr id="23" name="Picture 22">
                  <a:extLst>
                    <a:ext uri="{FF2B5EF4-FFF2-40B4-BE49-F238E27FC236}">
                      <a16:creationId xmlns:a16="http://schemas.microsoft.com/office/drawing/2014/main" id="{CA50D1C9-A175-47CE-B045-94580E66715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238" t="20211" r="14881" b="21770"/>
                <a:stretch/>
              </p:blipFill>
              <p:spPr>
                <a:xfrm>
                  <a:off x="1885829" y="3513933"/>
                  <a:ext cx="527594" cy="444404"/>
                </a:xfrm>
                <a:prstGeom prst="rect">
                  <a:avLst/>
                </a:prstGeom>
              </p:spPr>
            </p:pic>
            <p:pic>
              <p:nvPicPr>
                <p:cNvPr id="21" name="Picture 20">
                  <a:extLst>
                    <a:ext uri="{FF2B5EF4-FFF2-40B4-BE49-F238E27FC236}">
                      <a16:creationId xmlns:a16="http://schemas.microsoft.com/office/drawing/2014/main" id="{8DB8214A-08C0-4D19-ADAB-67C1A6EF7C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3809" y="4134181"/>
                  <a:ext cx="405926" cy="406116"/>
                </a:xfrm>
                <a:prstGeom prst="rect">
                  <a:avLst/>
                </a:prstGeom>
              </p:spPr>
            </p:pic>
            <p:pic>
              <p:nvPicPr>
                <p:cNvPr id="18" name="Picture 17">
                  <a:extLst>
                    <a:ext uri="{FF2B5EF4-FFF2-40B4-BE49-F238E27FC236}">
                      <a16:creationId xmlns:a16="http://schemas.microsoft.com/office/drawing/2014/main" id="{FFA7D8CA-B285-47A1-B321-A30810E53B6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4093"/>
                <a:stretch/>
              </p:blipFill>
              <p:spPr>
                <a:xfrm>
                  <a:off x="1906545" y="4709207"/>
                  <a:ext cx="422877" cy="423316"/>
                </a:xfrm>
                <a:prstGeom prst="rect">
                  <a:avLst/>
                </a:prstGeom>
              </p:spPr>
            </p:pic>
          </p:grpSp>
        </p:grpSp>
        <p:sp>
          <p:nvSpPr>
            <p:cNvPr id="19" name="TextBox 18">
              <a:extLst>
                <a:ext uri="{FF2B5EF4-FFF2-40B4-BE49-F238E27FC236}">
                  <a16:creationId xmlns:a16="http://schemas.microsoft.com/office/drawing/2014/main" id="{9EF384DE-EF44-4F2B-8FB7-FE3FB56A7661}"/>
                </a:ext>
              </a:extLst>
            </p:cNvPr>
            <p:cNvSpPr txBox="1"/>
            <p:nvPr/>
          </p:nvSpPr>
          <p:spPr>
            <a:xfrm>
              <a:off x="7519626" y="4816202"/>
              <a:ext cx="2747034" cy="312778"/>
            </a:xfrm>
            <a:prstGeom prst="rect">
              <a:avLst/>
            </a:prstGeom>
            <a:noFill/>
            <a:effectLst/>
          </p:spPr>
          <p:txBody>
            <a:bodyPr wrap="none" rtlCol="0">
              <a:spAutoFit/>
            </a:bodyPr>
            <a:lstStyle/>
            <a:p>
              <a:pPr lvl="0" algn="r">
                <a:lnSpc>
                  <a:spcPts val="1800"/>
                </a:lnSpc>
              </a:pPr>
              <a:r>
                <a:rPr lang="en-AU" sz="1400" dirty="0">
                  <a:solidFill>
                    <a:srgbClr val="0080B2"/>
                  </a:solidFill>
                  <a:latin typeface="Arial Black" panose="020B0A04020102020204" pitchFamily="34" charset="0"/>
                  <a:cs typeface="Arial" panose="020B0604020202020204" pitchFamily="34" charset="0"/>
                </a:rPr>
                <a:t>Choosing Wisely Australia</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E86AD3-C279-442D-9D77-DFAC7D3E8063}"/>
              </a:ext>
            </a:extLst>
          </p:cNvPr>
          <p:cNvSpPr>
            <a:spLocks noGrp="1"/>
          </p:cNvSpPr>
          <p:nvPr>
            <p:ph type="ctrTitle"/>
          </p:nvPr>
        </p:nvSpPr>
        <p:spPr/>
        <p:txBody>
          <a:bodyPr/>
          <a:lstStyle/>
          <a:p>
            <a:endParaRPr lang="en-AU"/>
          </a:p>
        </p:txBody>
      </p:sp>
      <p:sp>
        <p:nvSpPr>
          <p:cNvPr id="5" name="Text Placeholder 4">
            <a:extLst>
              <a:ext uri="{FF2B5EF4-FFF2-40B4-BE49-F238E27FC236}">
                <a16:creationId xmlns:a16="http://schemas.microsoft.com/office/drawing/2014/main" id="{BEB870CE-9292-4408-A353-951DABB8B51C}"/>
              </a:ext>
            </a:extLst>
          </p:cNvPr>
          <p:cNvSpPr>
            <a:spLocks noGrp="1"/>
          </p:cNvSpPr>
          <p:nvPr>
            <p:ph type="body" sz="quarter" idx="10"/>
          </p:nvPr>
        </p:nvSpPr>
        <p:spPr/>
        <p:txBody>
          <a:bodyPr/>
          <a:lstStyle/>
          <a:p>
            <a:pPr lvl="1"/>
            <a:endParaRPr lang="en-AU" dirty="0"/>
          </a:p>
        </p:txBody>
      </p:sp>
    </p:spTree>
    <p:extLst>
      <p:ext uri="{BB962C8B-B14F-4D97-AF65-F5344CB8AC3E}">
        <p14:creationId xmlns:p14="http://schemas.microsoft.com/office/powerpoint/2010/main" val="1943243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E0F132D-24B7-4017-9796-1C73107099A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2225" t="3863" r="12051" b="2577"/>
          <a:stretch/>
        </p:blipFill>
        <p:spPr>
          <a:xfrm>
            <a:off x="4727848" y="1280484"/>
            <a:ext cx="7464152" cy="3885638"/>
          </a:xfrm>
        </p:spPr>
      </p:pic>
      <p:sp>
        <p:nvSpPr>
          <p:cNvPr id="2" name="Title 1"/>
          <p:cNvSpPr>
            <a:spLocks noGrp="1"/>
          </p:cNvSpPr>
          <p:nvPr>
            <p:ph type="title"/>
          </p:nvPr>
        </p:nvSpPr>
        <p:spPr/>
        <p:txBody>
          <a:bodyPr/>
          <a:lstStyle/>
          <a:p>
            <a:r>
              <a:rPr lang="en-US" dirty="0"/>
              <a:t>A global social movement</a:t>
            </a:r>
          </a:p>
        </p:txBody>
      </p:sp>
      <p:sp>
        <p:nvSpPr>
          <p:cNvPr id="3" name="Content Placeholder 2"/>
          <p:cNvSpPr>
            <a:spLocks noGrp="1"/>
          </p:cNvSpPr>
          <p:nvPr>
            <p:ph sz="quarter" idx="13"/>
          </p:nvPr>
        </p:nvSpPr>
        <p:spPr>
          <a:xfrm>
            <a:off x="695325" y="2132856"/>
            <a:ext cx="6480795" cy="3002335"/>
          </a:xfrm>
        </p:spPr>
        <p:txBody>
          <a:bodyPr/>
          <a:lstStyle/>
          <a:p>
            <a:pPr marL="541338" indent="-541338">
              <a:buSzPct val="170000"/>
              <a:buBlip>
                <a:blip r:embed="rId4"/>
              </a:buBlip>
            </a:pPr>
            <a:r>
              <a:rPr lang="en-US" sz="2800" cap="none" dirty="0"/>
              <a:t>Start a conversation</a:t>
            </a:r>
          </a:p>
          <a:p>
            <a:pPr marL="541338" indent="-541338">
              <a:buSzPct val="170000"/>
              <a:buBlip>
                <a:blip r:embed="rId4"/>
              </a:buBlip>
            </a:pPr>
            <a:endParaRPr lang="en-US" sz="2800" cap="none" dirty="0"/>
          </a:p>
          <a:p>
            <a:pPr marL="541338" indent="-541338">
              <a:buSzPct val="170000"/>
              <a:buBlip>
                <a:blip r:embed="rId4"/>
              </a:buBlip>
            </a:pPr>
            <a:r>
              <a:rPr lang="en-US" sz="2800" cap="none" dirty="0"/>
              <a:t>Effect a culture shift</a:t>
            </a:r>
          </a:p>
          <a:p>
            <a:pPr marL="541338" indent="-541338">
              <a:buSzPct val="170000"/>
              <a:buBlip>
                <a:blip r:embed="rId4"/>
              </a:buBlip>
            </a:pPr>
            <a:endParaRPr lang="en-US" sz="2800" cap="none" dirty="0"/>
          </a:p>
          <a:p>
            <a:pPr marL="541338" indent="-541338">
              <a:buSzPct val="170000"/>
              <a:buBlip>
                <a:blip r:embed="rId4"/>
              </a:buBlip>
            </a:pPr>
            <a:r>
              <a:rPr lang="en-US" sz="2800" cap="none" dirty="0"/>
              <a:t>20 countries and growing</a:t>
            </a:r>
            <a:endParaRPr lang="en-US" cap="non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Principles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124" b="1951"/>
          <a:stretch/>
        </p:blipFill>
        <p:spPr>
          <a:xfrm>
            <a:off x="1127448" y="1064710"/>
            <a:ext cx="11071537" cy="4726490"/>
          </a:xfrm>
          <a:prstGeom prst="rect">
            <a:avLst/>
          </a:prstGeom>
        </p:spPr>
      </p:pic>
    </p:spTree>
    <p:extLst>
      <p:ext uri="{BB962C8B-B14F-4D97-AF65-F5344CB8AC3E}">
        <p14:creationId xmlns:p14="http://schemas.microsoft.com/office/powerpoint/2010/main" val="19435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9661299-F009-4A84-AFDB-49AAE3E5C9C9}"/>
              </a:ext>
            </a:extLst>
          </p:cNvPr>
          <p:cNvPicPr>
            <a:picLocks noChangeAspect="1"/>
          </p:cNvPicPr>
          <p:nvPr/>
        </p:nvPicPr>
        <p:blipFill rotWithShape="1">
          <a:blip r:embed="rId3">
            <a:extLst>
              <a:ext uri="{28A0092B-C50C-407E-A947-70E740481C1C}">
                <a14:useLocalDpi xmlns:a14="http://schemas.microsoft.com/office/drawing/2010/main" val="0"/>
              </a:ext>
            </a:extLst>
          </a:blip>
          <a:srcRect t="15186" b="15895"/>
          <a:stretch/>
        </p:blipFill>
        <p:spPr>
          <a:xfrm>
            <a:off x="0" y="1064710"/>
            <a:ext cx="12192000" cy="4726490"/>
          </a:xfrm>
          <a:prstGeom prst="rect">
            <a:avLst/>
          </a:prstGeom>
        </p:spPr>
      </p:pic>
      <p:sp>
        <p:nvSpPr>
          <p:cNvPr id="2" name="Title 1"/>
          <p:cNvSpPr>
            <a:spLocks noGrp="1"/>
          </p:cNvSpPr>
          <p:nvPr>
            <p:ph type="title"/>
          </p:nvPr>
        </p:nvSpPr>
        <p:spPr/>
        <p:txBody>
          <a:bodyPr/>
          <a:lstStyle/>
          <a:p>
            <a:r>
              <a:rPr lang="en-AU" dirty="0"/>
              <a:t>Recommendations</a:t>
            </a:r>
          </a:p>
        </p:txBody>
      </p:sp>
      <p:sp>
        <p:nvSpPr>
          <p:cNvPr id="3" name="Content Placeholder 2"/>
          <p:cNvSpPr>
            <a:spLocks noGrp="1"/>
          </p:cNvSpPr>
          <p:nvPr>
            <p:ph sz="quarter" idx="13"/>
          </p:nvPr>
        </p:nvSpPr>
        <p:spPr>
          <a:xfrm>
            <a:off x="467982" y="3200986"/>
            <a:ext cx="3240360" cy="1308133"/>
          </a:xfrm>
        </p:spPr>
        <p:txBody>
          <a:bodyPr>
            <a:noAutofit/>
          </a:bodyPr>
          <a:lstStyle/>
          <a:p>
            <a:pPr algn="ctr"/>
            <a:r>
              <a:rPr lang="en-US" cap="all" dirty="0"/>
              <a:t>Lists of</a:t>
            </a:r>
            <a:br>
              <a:rPr lang="en-US" cap="all" dirty="0"/>
            </a:br>
            <a:r>
              <a:rPr lang="en-US" cap="all" dirty="0"/>
              <a:t>“5 things to question” </a:t>
            </a:r>
          </a:p>
          <a:p>
            <a:pPr>
              <a:buNone/>
            </a:pPr>
            <a:endParaRPr lang="en-US" dirty="0"/>
          </a:p>
          <a:p>
            <a:pPr>
              <a:buNone/>
            </a:pPr>
            <a:endParaRPr lang="en-AU" dirty="0"/>
          </a:p>
        </p:txBody>
      </p:sp>
      <p:pic>
        <p:nvPicPr>
          <p:cNvPr id="10" name="Picture Placeholder 9">
            <a:extLst>
              <a:ext uri="{FF2B5EF4-FFF2-40B4-BE49-F238E27FC236}">
                <a16:creationId xmlns:a16="http://schemas.microsoft.com/office/drawing/2014/main" id="{8D96C22D-2085-4CAF-ADE2-169B1F7C6D17}"/>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tretch>
            <a:fillRect/>
          </a:stretch>
        </p:blipFill>
        <p:spPr>
          <a:xfrm>
            <a:off x="3285356" y="1700808"/>
            <a:ext cx="4127103" cy="5158879"/>
          </a:xfrm>
        </p:spPr>
      </p:pic>
      <p:sp>
        <p:nvSpPr>
          <p:cNvPr id="12" name="Content Placeholder 2">
            <a:extLst>
              <a:ext uri="{FF2B5EF4-FFF2-40B4-BE49-F238E27FC236}">
                <a16:creationId xmlns:a16="http://schemas.microsoft.com/office/drawing/2014/main" id="{E51CCFFC-314D-4A7D-94B8-1DCAC2B413AF}"/>
              </a:ext>
            </a:extLst>
          </p:cNvPr>
          <p:cNvSpPr txBox="1">
            <a:spLocks/>
          </p:cNvSpPr>
          <p:nvPr/>
        </p:nvSpPr>
        <p:spPr>
          <a:xfrm>
            <a:off x="4026743" y="1407927"/>
            <a:ext cx="2069257" cy="397024"/>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5"/>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dirty="0"/>
              <a:t>Transparent</a:t>
            </a:r>
          </a:p>
          <a:p>
            <a:pPr algn="ctr"/>
            <a:endParaRPr lang="en-AU" dirty="0"/>
          </a:p>
          <a:p>
            <a:pPr algn="ctr"/>
            <a:endParaRPr lang="en-AU" dirty="0"/>
          </a:p>
        </p:txBody>
      </p:sp>
      <p:sp>
        <p:nvSpPr>
          <p:cNvPr id="13" name="Content Placeholder 2">
            <a:extLst>
              <a:ext uri="{FF2B5EF4-FFF2-40B4-BE49-F238E27FC236}">
                <a16:creationId xmlns:a16="http://schemas.microsoft.com/office/drawing/2014/main" id="{EC539723-C453-4798-A01B-F7BAE9EA3E53}"/>
              </a:ext>
            </a:extLst>
          </p:cNvPr>
          <p:cNvSpPr txBox="1">
            <a:spLocks/>
          </p:cNvSpPr>
          <p:nvPr/>
        </p:nvSpPr>
        <p:spPr>
          <a:xfrm>
            <a:off x="6084540" y="1764160"/>
            <a:ext cx="3168352" cy="395064"/>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5"/>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dirty="0"/>
              <a:t>Quality of care focus</a:t>
            </a:r>
          </a:p>
          <a:p>
            <a:pPr algn="ctr"/>
            <a:endParaRPr lang="en-AU" dirty="0"/>
          </a:p>
          <a:p>
            <a:pPr algn="ctr"/>
            <a:endParaRPr lang="en-AU" dirty="0"/>
          </a:p>
        </p:txBody>
      </p:sp>
      <p:sp>
        <p:nvSpPr>
          <p:cNvPr id="14" name="Content Placeholder 2">
            <a:extLst>
              <a:ext uri="{FF2B5EF4-FFF2-40B4-BE49-F238E27FC236}">
                <a16:creationId xmlns:a16="http://schemas.microsoft.com/office/drawing/2014/main" id="{A58A307D-EE04-4815-BF01-63477C8115FF}"/>
              </a:ext>
            </a:extLst>
          </p:cNvPr>
          <p:cNvSpPr txBox="1">
            <a:spLocks/>
          </p:cNvSpPr>
          <p:nvPr/>
        </p:nvSpPr>
        <p:spPr>
          <a:xfrm>
            <a:off x="6896857" y="2527288"/>
            <a:ext cx="3318148" cy="397024"/>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5"/>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i="1" dirty="0"/>
              <a:t>Starts a conversation</a:t>
            </a:r>
          </a:p>
          <a:p>
            <a:pPr algn="ctr"/>
            <a:endParaRPr lang="en-AU" dirty="0"/>
          </a:p>
          <a:p>
            <a:pPr algn="ctr"/>
            <a:endParaRPr lang="en-AU" dirty="0"/>
          </a:p>
          <a:p>
            <a:pPr algn="ctr"/>
            <a:endParaRPr lang="en-AU" dirty="0"/>
          </a:p>
        </p:txBody>
      </p:sp>
      <p:sp>
        <p:nvSpPr>
          <p:cNvPr id="16" name="Content Placeholder 2">
            <a:extLst>
              <a:ext uri="{FF2B5EF4-FFF2-40B4-BE49-F238E27FC236}">
                <a16:creationId xmlns:a16="http://schemas.microsoft.com/office/drawing/2014/main" id="{1EC6B0B2-22CD-439D-8562-91BC99F8479C}"/>
              </a:ext>
            </a:extLst>
          </p:cNvPr>
          <p:cNvSpPr txBox="1">
            <a:spLocks/>
          </p:cNvSpPr>
          <p:nvPr/>
        </p:nvSpPr>
        <p:spPr>
          <a:xfrm>
            <a:off x="2088162" y="2148168"/>
            <a:ext cx="2323721" cy="386719"/>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600"/>
              </a:spcBef>
              <a:spcAft>
                <a:spcPts val="0"/>
              </a:spcAft>
              <a:buClrTx/>
              <a:buSzTx/>
              <a:buFontTx/>
              <a:buNone/>
              <a:tabLst/>
              <a:defRPr lang="en-US" sz="1800" b="1" kern="1200" cap="all" baseline="0" dirty="0" smtClean="0">
                <a:solidFill>
                  <a:schemeClr val="accent2"/>
                </a:solidFill>
                <a:latin typeface="+mn-lt"/>
                <a:ea typeface="+mn-ea"/>
                <a:cs typeface="+mn-cs"/>
              </a:defRPr>
            </a:lvl1pPr>
            <a:lvl2pPr marL="0" indent="0" algn="l" defTabSz="914400" rtl="0" eaLnBrk="1" latinLnBrk="0" hangingPunct="1">
              <a:spcBef>
                <a:spcPts val="600"/>
              </a:spcBef>
              <a:buFont typeface="Arial" panose="020B0604020202020204" pitchFamily="34" charset="0"/>
              <a:buNone/>
              <a:defRPr lang="en-US" sz="1800" b="1" kern="1200" dirty="0" smtClean="0">
                <a:solidFill>
                  <a:schemeClr val="tx2"/>
                </a:solidFill>
                <a:latin typeface="+mn-lt"/>
                <a:ea typeface="+mn-ea"/>
                <a:cs typeface="+mn-cs"/>
              </a:defRPr>
            </a:lvl2pPr>
            <a:lvl3pPr marL="266700" indent="-266700" algn="l" defTabSz="914400" rtl="0" eaLnBrk="1" latinLnBrk="0" hangingPunct="1">
              <a:spcBef>
                <a:spcPts val="600"/>
              </a:spcBef>
              <a:buFontTx/>
              <a:buBlip>
                <a:blip r:embed="rId5"/>
              </a:buBlip>
              <a:defRPr lang="en-US" sz="1800" b="0" kern="1200" dirty="0" smtClean="0">
                <a:solidFill>
                  <a:schemeClr val="tx2"/>
                </a:solidFill>
                <a:latin typeface="+mn-lt"/>
                <a:ea typeface="+mn-ea"/>
                <a:cs typeface="+mn-cs"/>
              </a:defRPr>
            </a:lvl3pPr>
            <a:lvl4pPr marL="542925" indent="-276225" algn="l" defTabSz="990600" rtl="0" eaLnBrk="1" latinLnBrk="0" hangingPunct="1">
              <a:spcBef>
                <a:spcPts val="600"/>
              </a:spcBef>
              <a:buClr>
                <a:schemeClr val="accent2"/>
              </a:buClr>
              <a:buFont typeface="Courier New" panose="02070309020205020404" pitchFamily="49" charset="0"/>
              <a:buChar char="o"/>
              <a:defRPr lang="en-US" sz="1600" kern="1200" dirty="0" smtClean="0">
                <a:solidFill>
                  <a:schemeClr val="tx2"/>
                </a:solidFill>
                <a:latin typeface="+mn-lt"/>
                <a:ea typeface="+mn-ea"/>
                <a:cs typeface="+mn-cs"/>
              </a:defRPr>
            </a:lvl4pPr>
            <a:lvl5pPr marL="809625" indent="-266700" algn="l" defTabSz="914400" rtl="0" eaLnBrk="1" latinLnBrk="0" hangingPunct="1">
              <a:spcBef>
                <a:spcPts val="600"/>
              </a:spcBef>
              <a:buClr>
                <a:schemeClr val="accent2"/>
              </a:buClr>
              <a:buFont typeface="Arial" panose="020B0604020202020204" pitchFamily="34" charset="0"/>
              <a:buChar char="‒"/>
              <a:defRPr lang="en-AU" sz="1600" kern="1200" baseline="0" dirty="0">
                <a:solidFill>
                  <a:schemeClr val="tx2"/>
                </a:solidFill>
                <a:latin typeface="+mn-lt"/>
                <a:ea typeface="+mn-ea"/>
                <a:cs typeface="+mn-cs"/>
              </a:defRPr>
            </a:lvl5pPr>
            <a:lvl6pPr marL="897300" indent="-342900" algn="l" defTabSz="914400" rtl="0" eaLnBrk="1" latinLnBrk="0" hangingPunct="1">
              <a:spcBef>
                <a:spcPct val="20000"/>
              </a:spcBef>
              <a:buFont typeface="Arial" panose="020B0604020202020204" pitchFamily="34" charset="0"/>
              <a:buChar char="•"/>
              <a:defRPr lang="en-AU" sz="1600" kern="1200" baseline="0" dirty="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dirty="0"/>
              <a:t>Evidence based</a:t>
            </a:r>
          </a:p>
          <a:p>
            <a:pPr algn="ctr"/>
            <a:endParaRPr lang="en-AU" dirty="0"/>
          </a:p>
          <a:p>
            <a:pPr algn="ctr"/>
            <a:endParaRPr lang="en-AU" dirty="0"/>
          </a:p>
        </p:txBody>
      </p:sp>
      <p:pic>
        <p:nvPicPr>
          <p:cNvPr id="11" name="Picture 10">
            <a:extLst>
              <a:ext uri="{FF2B5EF4-FFF2-40B4-BE49-F238E27FC236}">
                <a16:creationId xmlns:a16="http://schemas.microsoft.com/office/drawing/2014/main" id="{FB0354D3-F5D5-424B-AE33-81A0343DEA03}"/>
              </a:ext>
            </a:extLst>
          </p:cNvPr>
          <p:cNvPicPr>
            <a:picLocks noChangeAspect="1"/>
          </p:cNvPicPr>
          <p:nvPr/>
        </p:nvPicPr>
        <p:blipFill>
          <a:blip r:embed="rId6"/>
          <a:stretch>
            <a:fillRect/>
          </a:stretch>
        </p:blipFill>
        <p:spPr>
          <a:xfrm>
            <a:off x="8256240" y="2244080"/>
            <a:ext cx="2819356" cy="3993232"/>
          </a:xfrm>
          <a:prstGeom prst="rect">
            <a:avLst/>
          </a:prstGeom>
          <a:effectLst>
            <a:outerShdw blurRad="127000" dist="101600" dir="2700000" algn="tl" rotWithShape="0">
              <a:prstClr val="black">
                <a:alpha val="20000"/>
              </a:prstClr>
            </a:outerShdw>
          </a:effectLst>
          <a:scene3d>
            <a:camera prst="isometricBottomDown"/>
            <a:lightRig rig="threePt" dir="t"/>
          </a:scene3d>
        </p:spPr>
      </p:pic>
    </p:spTree>
    <p:extLst>
      <p:ext uri="{BB962C8B-B14F-4D97-AF65-F5344CB8AC3E}">
        <p14:creationId xmlns:p14="http://schemas.microsoft.com/office/powerpoint/2010/main" val="33846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B40C37-6216-4431-B1A1-B714A813B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62" y="1489013"/>
            <a:ext cx="820110" cy="665928"/>
          </a:xfrm>
          <a:prstGeom prst="rect">
            <a:avLst/>
          </a:prstGeom>
        </p:spPr>
      </p:pic>
      <p:pic>
        <p:nvPicPr>
          <p:cNvPr id="7" name="Picture 6">
            <a:extLst>
              <a:ext uri="{FF2B5EF4-FFF2-40B4-BE49-F238E27FC236}">
                <a16:creationId xmlns:a16="http://schemas.microsoft.com/office/drawing/2014/main" id="{01795348-FF33-4B6F-98D4-70BB61372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62" y="2212913"/>
            <a:ext cx="820110" cy="665928"/>
          </a:xfrm>
          <a:prstGeom prst="rect">
            <a:avLst/>
          </a:prstGeom>
        </p:spPr>
      </p:pic>
      <p:pic>
        <p:nvPicPr>
          <p:cNvPr id="8" name="Picture 7">
            <a:extLst>
              <a:ext uri="{FF2B5EF4-FFF2-40B4-BE49-F238E27FC236}">
                <a16:creationId xmlns:a16="http://schemas.microsoft.com/office/drawing/2014/main" id="{74BA64E9-AD62-402B-8080-33DB2335A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62" y="2871281"/>
            <a:ext cx="820110" cy="665928"/>
          </a:xfrm>
          <a:prstGeom prst="rect">
            <a:avLst/>
          </a:prstGeom>
        </p:spPr>
      </p:pic>
      <p:pic>
        <p:nvPicPr>
          <p:cNvPr id="10" name="Picture 9">
            <a:extLst>
              <a:ext uri="{FF2B5EF4-FFF2-40B4-BE49-F238E27FC236}">
                <a16:creationId xmlns:a16="http://schemas.microsoft.com/office/drawing/2014/main" id="{064A4096-CB49-4ABD-A39D-9C34DCC314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62" y="3575369"/>
            <a:ext cx="820110" cy="665928"/>
          </a:xfrm>
          <a:prstGeom prst="rect">
            <a:avLst/>
          </a:prstGeom>
        </p:spPr>
      </p:pic>
      <p:pic>
        <p:nvPicPr>
          <p:cNvPr id="11" name="Picture 10">
            <a:extLst>
              <a:ext uri="{FF2B5EF4-FFF2-40B4-BE49-F238E27FC236}">
                <a16:creationId xmlns:a16="http://schemas.microsoft.com/office/drawing/2014/main" id="{488A4EE9-552F-402B-97DD-E089B0F44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362" y="4252025"/>
            <a:ext cx="820110" cy="665928"/>
          </a:xfrm>
          <a:prstGeom prst="rect">
            <a:avLst/>
          </a:prstGeom>
        </p:spPr>
      </p:pic>
      <p:sp>
        <p:nvSpPr>
          <p:cNvPr id="2" name="Title 1">
            <a:extLst>
              <a:ext uri="{FF2B5EF4-FFF2-40B4-BE49-F238E27FC236}">
                <a16:creationId xmlns:a16="http://schemas.microsoft.com/office/drawing/2014/main" id="{58C62367-6F41-4E44-AF62-1556F595734A}"/>
              </a:ext>
            </a:extLst>
          </p:cNvPr>
          <p:cNvSpPr>
            <a:spLocks noGrp="1"/>
          </p:cNvSpPr>
          <p:nvPr>
            <p:ph type="title"/>
          </p:nvPr>
        </p:nvSpPr>
        <p:spPr/>
        <p:txBody>
          <a:bodyPr/>
          <a:lstStyle/>
          <a:p>
            <a:r>
              <a:rPr lang="en-US" dirty="0"/>
              <a:t>5 questions to ask</a:t>
            </a:r>
            <a:endParaRPr lang="en-AU" dirty="0"/>
          </a:p>
        </p:txBody>
      </p:sp>
      <p:sp>
        <p:nvSpPr>
          <p:cNvPr id="9" name="Content Placeholder 8">
            <a:extLst>
              <a:ext uri="{FF2B5EF4-FFF2-40B4-BE49-F238E27FC236}">
                <a16:creationId xmlns:a16="http://schemas.microsoft.com/office/drawing/2014/main" id="{E45D1EE0-440F-4491-B00C-8C4855451F9D}"/>
              </a:ext>
            </a:extLst>
          </p:cNvPr>
          <p:cNvSpPr>
            <a:spLocks noGrp="1"/>
          </p:cNvSpPr>
          <p:nvPr>
            <p:ph sz="quarter" idx="13"/>
          </p:nvPr>
        </p:nvSpPr>
        <p:spPr>
          <a:xfrm>
            <a:off x="695325" y="1447800"/>
            <a:ext cx="7056859" cy="4335463"/>
          </a:xfrm>
        </p:spPr>
        <p:txBody>
          <a:bodyPr>
            <a:noAutofit/>
          </a:bodyPr>
          <a:lstStyle/>
          <a:p>
            <a:pPr marL="625475" indent="-625475">
              <a:lnSpc>
                <a:spcPts val="4800"/>
              </a:lnSpc>
              <a:buClr>
                <a:schemeClr val="tx2">
                  <a:lumMod val="50000"/>
                </a:schemeClr>
              </a:buClr>
              <a:buSzPct val="100000"/>
              <a:buFont typeface="+mj-lt"/>
              <a:buAutoNum type="arabicPeriod"/>
            </a:pPr>
            <a:r>
              <a:rPr lang="en-US" sz="2800" cap="none" dirty="0"/>
              <a:t>Do I really need this test?</a:t>
            </a:r>
          </a:p>
          <a:p>
            <a:pPr marL="625475" indent="-625475">
              <a:lnSpc>
                <a:spcPts val="4800"/>
              </a:lnSpc>
              <a:buClr>
                <a:schemeClr val="tx2">
                  <a:lumMod val="50000"/>
                </a:schemeClr>
              </a:buClr>
              <a:buSzPct val="100000"/>
              <a:buFont typeface="+mj-lt"/>
              <a:buAutoNum type="arabicPeriod"/>
            </a:pPr>
            <a:r>
              <a:rPr lang="en-US" sz="2800" cap="none" dirty="0"/>
              <a:t>What are the risks?</a:t>
            </a:r>
          </a:p>
          <a:p>
            <a:pPr marL="625475" indent="-625475">
              <a:lnSpc>
                <a:spcPts val="4800"/>
              </a:lnSpc>
              <a:buClr>
                <a:schemeClr val="tx2">
                  <a:lumMod val="50000"/>
                </a:schemeClr>
              </a:buClr>
              <a:buSzPct val="100000"/>
              <a:buFont typeface="+mj-lt"/>
              <a:buAutoNum type="arabicPeriod"/>
            </a:pPr>
            <a:r>
              <a:rPr lang="en-US" sz="2800" cap="none" dirty="0"/>
              <a:t>Are there safer options?</a:t>
            </a:r>
          </a:p>
          <a:p>
            <a:pPr marL="625475" indent="-625475">
              <a:lnSpc>
                <a:spcPts val="4800"/>
              </a:lnSpc>
              <a:buClr>
                <a:schemeClr val="tx2">
                  <a:lumMod val="50000"/>
                </a:schemeClr>
              </a:buClr>
              <a:buSzPct val="100000"/>
              <a:buFont typeface="+mj-lt"/>
              <a:buAutoNum type="arabicPeriod"/>
            </a:pPr>
            <a:r>
              <a:rPr lang="en-US" sz="2800" cap="none" dirty="0"/>
              <a:t>What if I do nothing?</a:t>
            </a:r>
          </a:p>
          <a:p>
            <a:pPr marL="625475" indent="-625475">
              <a:lnSpc>
                <a:spcPts val="4800"/>
              </a:lnSpc>
              <a:buClr>
                <a:schemeClr val="tx2">
                  <a:lumMod val="50000"/>
                </a:schemeClr>
              </a:buClr>
              <a:buSzPct val="100000"/>
              <a:buFont typeface="+mj-lt"/>
              <a:buAutoNum type="arabicPeriod"/>
            </a:pPr>
            <a:r>
              <a:rPr lang="en-US" sz="2800" cap="none" dirty="0"/>
              <a:t>What are the costs?</a:t>
            </a:r>
          </a:p>
        </p:txBody>
      </p:sp>
      <p:grpSp>
        <p:nvGrpSpPr>
          <p:cNvPr id="5" name="Group 4">
            <a:extLst>
              <a:ext uri="{FF2B5EF4-FFF2-40B4-BE49-F238E27FC236}">
                <a16:creationId xmlns:a16="http://schemas.microsoft.com/office/drawing/2014/main" id="{A7EA283D-18A9-430E-8898-97CAACB38BE8}"/>
              </a:ext>
            </a:extLst>
          </p:cNvPr>
          <p:cNvGrpSpPr/>
          <p:nvPr/>
        </p:nvGrpSpPr>
        <p:grpSpPr>
          <a:xfrm>
            <a:off x="7159004" y="1447799"/>
            <a:ext cx="3644280" cy="5005537"/>
            <a:chOff x="7159004" y="1447799"/>
            <a:chExt cx="3644280" cy="5005537"/>
          </a:xfrm>
          <a:scene3d>
            <a:camera prst="isometricBottomDown"/>
            <a:lightRig rig="threePt" dir="t"/>
          </a:scene3d>
        </p:grpSpPr>
        <p:sp>
          <p:nvSpPr>
            <p:cNvPr id="3" name="Rectangle 2">
              <a:extLst>
                <a:ext uri="{FF2B5EF4-FFF2-40B4-BE49-F238E27FC236}">
                  <a16:creationId xmlns:a16="http://schemas.microsoft.com/office/drawing/2014/main" id="{88A35ADC-D1A3-4718-87B2-CB6C70C4521C}"/>
                </a:ext>
              </a:extLst>
            </p:cNvPr>
            <p:cNvSpPr/>
            <p:nvPr/>
          </p:nvSpPr>
          <p:spPr>
            <a:xfrm>
              <a:off x="7159004" y="1447799"/>
              <a:ext cx="3644280" cy="5005537"/>
            </a:xfrm>
            <a:prstGeom prst="rect">
              <a:avLst/>
            </a:prstGeom>
            <a:solidFill>
              <a:srgbClr val="F1F1F1"/>
            </a:solidFill>
            <a:ln>
              <a:noFill/>
            </a:ln>
            <a:effectLst>
              <a:outerShdw blurRad="1270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a:blip r:embed="rId4"/>
            <a:stretch>
              <a:fillRect/>
            </a:stretch>
          </p:blipFill>
          <p:spPr>
            <a:xfrm>
              <a:off x="7165559" y="1447800"/>
              <a:ext cx="3631170" cy="4889762"/>
            </a:xfrm>
            <a:prstGeom prst="rect">
              <a:avLst/>
            </a:prstGeom>
            <a:effectLst/>
          </p:spPr>
        </p:pic>
      </p:grpSp>
    </p:spTree>
    <p:extLst>
      <p:ext uri="{BB962C8B-B14F-4D97-AF65-F5344CB8AC3E}">
        <p14:creationId xmlns:p14="http://schemas.microsoft.com/office/powerpoint/2010/main" val="401025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2367-6F41-4E44-AF62-1556F595734A}"/>
              </a:ext>
            </a:extLst>
          </p:cNvPr>
          <p:cNvSpPr>
            <a:spLocks noGrp="1"/>
          </p:cNvSpPr>
          <p:nvPr>
            <p:ph type="title"/>
          </p:nvPr>
        </p:nvSpPr>
        <p:spPr/>
        <p:txBody>
          <a:bodyPr/>
          <a:lstStyle/>
          <a:p>
            <a:pPr>
              <a:lnSpc>
                <a:spcPts val="4800"/>
              </a:lnSpc>
              <a:spcBef>
                <a:spcPts val="0"/>
              </a:spcBef>
            </a:pPr>
            <a:r>
              <a:rPr lang="en-US" dirty="0"/>
              <a:t>Empowerment in 12 languages</a:t>
            </a:r>
          </a:p>
        </p:txBody>
      </p:sp>
      <p:pic>
        <p:nvPicPr>
          <p:cNvPr id="14" name="Picture 13">
            <a:extLst>
              <a:ext uri="{FF2B5EF4-FFF2-40B4-BE49-F238E27FC236}">
                <a16:creationId xmlns:a16="http://schemas.microsoft.com/office/drawing/2014/main" id="{E479827B-1951-489D-9875-333BB541DB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448" y="1313169"/>
            <a:ext cx="3002770" cy="4246755"/>
          </a:xfrm>
          <a:prstGeom prst="rect">
            <a:avLst/>
          </a:prstGeom>
          <a:effectLst>
            <a:outerShdw blurRad="127000" dist="101600" dir="2700000" algn="tl" rotWithShape="0">
              <a:prstClr val="black">
                <a:alpha val="20000"/>
              </a:prstClr>
            </a:outerShdw>
          </a:effectLst>
          <a:scene3d>
            <a:camera prst="isometricBottomDown"/>
            <a:lightRig rig="threePt" dir="t"/>
          </a:scene3d>
        </p:spPr>
      </p:pic>
      <p:pic>
        <p:nvPicPr>
          <p:cNvPr id="16" name="Picture 15">
            <a:extLst>
              <a:ext uri="{FF2B5EF4-FFF2-40B4-BE49-F238E27FC236}">
                <a16:creationId xmlns:a16="http://schemas.microsoft.com/office/drawing/2014/main" id="{F557138E-C6B4-4045-956B-2283A1D6E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3759" y="1313169"/>
            <a:ext cx="3002770" cy="4246755"/>
          </a:xfrm>
          <a:prstGeom prst="rect">
            <a:avLst/>
          </a:prstGeom>
          <a:effectLst>
            <a:outerShdw blurRad="127000" dist="101600" dir="2700000" algn="tl" rotWithShape="0">
              <a:prstClr val="black">
                <a:alpha val="20000"/>
              </a:prstClr>
            </a:outerShdw>
          </a:effectLst>
          <a:scene3d>
            <a:camera prst="isometricBottomDown"/>
            <a:lightRig rig="threePt" dir="t"/>
          </a:scene3d>
        </p:spPr>
      </p:pic>
      <p:pic>
        <p:nvPicPr>
          <p:cNvPr id="18" name="Picture 17">
            <a:extLst>
              <a:ext uri="{FF2B5EF4-FFF2-40B4-BE49-F238E27FC236}">
                <a16:creationId xmlns:a16="http://schemas.microsoft.com/office/drawing/2014/main" id="{362DE88D-6FC3-4270-97B9-F183BD5719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0070" y="1313169"/>
            <a:ext cx="3002770" cy="4246755"/>
          </a:xfrm>
          <a:prstGeom prst="rect">
            <a:avLst/>
          </a:prstGeom>
          <a:effectLst>
            <a:outerShdw blurRad="127000" dist="101600" dir="2700000" algn="tl" rotWithShape="0">
              <a:prstClr val="black">
                <a:alpha val="20000"/>
              </a:prstClr>
            </a:outerShdw>
          </a:effectLst>
          <a:scene3d>
            <a:camera prst="isometricBottomDown"/>
            <a:lightRig rig="threePt" dir="t"/>
          </a:scene3d>
        </p:spPr>
      </p:pic>
      <p:pic>
        <p:nvPicPr>
          <p:cNvPr id="4" name="Picture 3">
            <a:extLst>
              <a:ext uri="{FF2B5EF4-FFF2-40B4-BE49-F238E27FC236}">
                <a16:creationId xmlns:a16="http://schemas.microsoft.com/office/drawing/2014/main" id="{E5243C7E-75B6-4BD7-8521-7095A1FD03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6381" y="1196752"/>
            <a:ext cx="3098284" cy="4381840"/>
          </a:xfrm>
          <a:prstGeom prst="rect">
            <a:avLst/>
          </a:prstGeom>
          <a:effectLst>
            <a:outerShdw blurRad="127000" dist="101600" dir="2700000" algn="tl" rotWithShape="0">
              <a:prstClr val="black">
                <a:alpha val="20000"/>
              </a:prstClr>
            </a:outerShdw>
          </a:effectLst>
          <a:scene3d>
            <a:camera prst="isometricBottomDown"/>
            <a:lightRig rig="threePt" dir="t"/>
          </a:scene3d>
        </p:spPr>
      </p:pic>
      <p:pic>
        <p:nvPicPr>
          <p:cNvPr id="12" name="Picture Placeholder 11">
            <a:extLst>
              <a:ext uri="{FF2B5EF4-FFF2-40B4-BE49-F238E27FC236}">
                <a16:creationId xmlns:a16="http://schemas.microsoft.com/office/drawing/2014/main" id="{B4C2AC1E-B6EA-4687-B27E-6E3BB17F62AD}"/>
              </a:ext>
            </a:extLst>
          </p:cNvPr>
          <p:cNvPicPr>
            <a:picLocks noGrp="1" noChangeAspect="1"/>
          </p:cNvPicPr>
          <p:nvPr>
            <p:ph type="pic" sz="quarter" idx="10"/>
          </p:nvPr>
        </p:nvPicPr>
        <p:blipFill>
          <a:blip r:embed="rId7" cstate="print">
            <a:extLst>
              <a:ext uri="{28A0092B-C50C-407E-A947-70E740481C1C}">
                <a14:useLocalDpi xmlns:a14="http://schemas.microsoft.com/office/drawing/2010/main" val="0"/>
              </a:ext>
            </a:extLst>
          </a:blip>
          <a:stretch>
            <a:fillRect/>
          </a:stretch>
        </p:blipFill>
        <p:spPr>
          <a:xfrm>
            <a:off x="7968208" y="1311452"/>
            <a:ext cx="3001040" cy="4248472"/>
          </a:xfrm>
          <a:prstGeom prst="rect">
            <a:avLst/>
          </a:prstGeom>
          <a:effectLst>
            <a:outerShdw blurRad="127000" dist="101600" dir="2700000" algn="tl" rotWithShape="0">
              <a:prstClr val="black">
                <a:alpha val="20000"/>
              </a:prstClr>
            </a:outerShdw>
          </a:effectLst>
          <a:scene3d>
            <a:camera prst="isometricBottomDown"/>
            <a:lightRig rig="threePt" dir="t"/>
          </a:scene3d>
        </p:spPr>
      </p:pic>
    </p:spTree>
    <p:extLst>
      <p:ext uri="{BB962C8B-B14F-4D97-AF65-F5344CB8AC3E}">
        <p14:creationId xmlns:p14="http://schemas.microsoft.com/office/powerpoint/2010/main" val="108927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F875F83A-436E-49E6-A0D9-6D1BA22CE6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13" t="9682" r="19760" b="11506"/>
          <a:stretch/>
        </p:blipFill>
        <p:spPr>
          <a:xfrm flipH="1">
            <a:off x="8400256" y="3361310"/>
            <a:ext cx="2831962" cy="2371946"/>
          </a:xfrm>
          <a:prstGeom prst="rect">
            <a:avLst/>
          </a:prstGeom>
          <a:effectLst>
            <a:outerShdw blurRad="76200" dist="25400" dir="13800000" sy="23000" kx="-1200000" algn="bl" rotWithShape="0">
              <a:prstClr val="black">
                <a:alpha val="8000"/>
              </a:prstClr>
            </a:outerShdw>
          </a:effectLst>
        </p:spPr>
      </p:pic>
      <p:pic>
        <p:nvPicPr>
          <p:cNvPr id="25" name="Picture 24">
            <a:extLst>
              <a:ext uri="{FF2B5EF4-FFF2-40B4-BE49-F238E27FC236}">
                <a16:creationId xmlns:a16="http://schemas.microsoft.com/office/drawing/2014/main" id="{9F74613B-1A08-4685-BD17-EC5833DCBB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13" t="9682" r="19760" b="11506"/>
          <a:stretch/>
        </p:blipFill>
        <p:spPr>
          <a:xfrm>
            <a:off x="9048328" y="1057054"/>
            <a:ext cx="2831962" cy="2371946"/>
          </a:xfrm>
          <a:prstGeom prst="rect">
            <a:avLst/>
          </a:prstGeom>
          <a:effectLst>
            <a:outerShdw blurRad="76200" dist="25400" dir="13800000" sy="23000" kx="-1200000" algn="bl" rotWithShape="0">
              <a:prstClr val="black">
                <a:alpha val="8000"/>
              </a:prstClr>
            </a:outerShdw>
          </a:effectLst>
        </p:spPr>
      </p:pic>
      <p:pic>
        <p:nvPicPr>
          <p:cNvPr id="7" name="Picture 6" hidden="1"/>
          <p:cNvPicPr>
            <a:picLocks noChangeAspect="1"/>
          </p:cNvPicPr>
          <p:nvPr/>
        </p:nvPicPr>
        <p:blipFill rotWithShape="1">
          <a:blip r:embed="rId4">
            <a:extLst>
              <a:ext uri="{28A0092B-C50C-407E-A947-70E740481C1C}">
                <a14:useLocalDpi xmlns:a14="http://schemas.microsoft.com/office/drawing/2010/main" val="0"/>
              </a:ext>
            </a:extLst>
          </a:blip>
          <a:srcRect r="29868"/>
          <a:stretch/>
        </p:blipFill>
        <p:spPr>
          <a:xfrm>
            <a:off x="1624954" y="652053"/>
            <a:ext cx="6271246" cy="5492042"/>
          </a:xfrm>
          <a:prstGeom prst="rect">
            <a:avLst/>
          </a:prstGeom>
        </p:spPr>
      </p:pic>
      <p:pic>
        <p:nvPicPr>
          <p:cNvPr id="24" name="Picture 23">
            <a:extLst>
              <a:ext uri="{FF2B5EF4-FFF2-40B4-BE49-F238E27FC236}">
                <a16:creationId xmlns:a16="http://schemas.microsoft.com/office/drawing/2014/main" id="{12E16768-4603-469F-85B2-A6D093F335AB}"/>
              </a:ext>
            </a:extLst>
          </p:cNvPr>
          <p:cNvPicPr>
            <a:picLocks noChangeAspect="1"/>
          </p:cNvPicPr>
          <p:nvPr/>
        </p:nvPicPr>
        <p:blipFill rotWithShape="1">
          <a:blip r:embed="rId3">
            <a:extLst>
              <a:ext uri="{28A0092B-C50C-407E-A947-70E740481C1C}">
                <a14:useLocalDpi xmlns:a14="http://schemas.microsoft.com/office/drawing/2010/main" val="0"/>
              </a:ext>
            </a:extLst>
          </a:blip>
          <a:srcRect l="13713" t="9682" r="19760" b="11506"/>
          <a:stretch/>
        </p:blipFill>
        <p:spPr>
          <a:xfrm>
            <a:off x="957627" y="188640"/>
            <a:ext cx="6810709" cy="5704392"/>
          </a:xfrm>
          <a:prstGeom prst="rect">
            <a:avLst/>
          </a:prstGeom>
          <a:effectLst>
            <a:outerShdw blurRad="76200" dist="127000" dir="13800000" sy="23000" kx="-1200000" algn="bl" rotWithShape="0">
              <a:prstClr val="black">
                <a:alpha val="8000"/>
              </a:prstClr>
            </a:outerShdw>
          </a:effectLst>
        </p:spPr>
      </p:pic>
      <p:grpSp>
        <p:nvGrpSpPr>
          <p:cNvPr id="18" name="Group 17">
            <a:extLst>
              <a:ext uri="{FF2B5EF4-FFF2-40B4-BE49-F238E27FC236}">
                <a16:creationId xmlns:a16="http://schemas.microsoft.com/office/drawing/2014/main" id="{38DA162C-32EB-437A-9FEA-054CC1F09448}"/>
              </a:ext>
            </a:extLst>
          </p:cNvPr>
          <p:cNvGrpSpPr/>
          <p:nvPr/>
        </p:nvGrpSpPr>
        <p:grpSpPr>
          <a:xfrm>
            <a:off x="9499426" y="1340768"/>
            <a:ext cx="1996444" cy="1315933"/>
            <a:chOff x="4311866" y="1423224"/>
            <a:chExt cx="1996444" cy="1315933"/>
          </a:xfrm>
        </p:grpSpPr>
        <p:sp>
          <p:nvSpPr>
            <p:cNvPr id="19" name="TextBox 18">
              <a:extLst>
                <a:ext uri="{FF2B5EF4-FFF2-40B4-BE49-F238E27FC236}">
                  <a16:creationId xmlns:a16="http://schemas.microsoft.com/office/drawing/2014/main" id="{F664D865-46DD-4908-B321-D2E7E9F3857D}"/>
                </a:ext>
              </a:extLst>
            </p:cNvPr>
            <p:cNvSpPr txBox="1"/>
            <p:nvPr/>
          </p:nvSpPr>
          <p:spPr>
            <a:xfrm>
              <a:off x="4311866" y="1423224"/>
              <a:ext cx="1996444" cy="608756"/>
            </a:xfrm>
            <a:prstGeom prst="rect">
              <a:avLst/>
            </a:prstGeom>
            <a:noFill/>
          </p:spPr>
          <p:txBody>
            <a:bodyPr wrap="none" rtlCol="0">
              <a:normAutofit/>
            </a:bodyPr>
            <a:lstStyle/>
            <a:p>
              <a:pPr algn="ctr">
                <a:lnSpc>
                  <a:spcPts val="1800"/>
                </a:lnSpc>
              </a:pPr>
              <a:r>
                <a:rPr lang="en-AU" dirty="0">
                  <a:solidFill>
                    <a:schemeClr val="bg2"/>
                  </a:solidFill>
                  <a:latin typeface="Arial Black" panose="020B0A04020102020204" pitchFamily="34" charset="0"/>
                </a:rPr>
                <a:t>GP</a:t>
              </a:r>
              <a:br>
                <a:rPr lang="en-AU" dirty="0">
                  <a:solidFill>
                    <a:schemeClr val="bg2"/>
                  </a:solidFill>
                  <a:latin typeface="Arial Black" panose="020B0A04020102020204" pitchFamily="34" charset="0"/>
                </a:rPr>
              </a:br>
              <a:r>
                <a:rPr lang="en-AU" dirty="0">
                  <a:solidFill>
                    <a:schemeClr val="bg2"/>
                  </a:solidFill>
                  <a:latin typeface="Arial Black" panose="020B0A04020102020204" pitchFamily="34" charset="0"/>
                </a:rPr>
                <a:t>AWARENESS</a:t>
              </a:r>
              <a:endParaRPr lang="en-AU" baseline="20000" dirty="0">
                <a:solidFill>
                  <a:schemeClr val="bg2"/>
                </a:solidFill>
              </a:endParaRPr>
            </a:p>
          </p:txBody>
        </p:sp>
        <p:sp>
          <p:nvSpPr>
            <p:cNvPr id="20" name="TextBox 19">
              <a:extLst>
                <a:ext uri="{FF2B5EF4-FFF2-40B4-BE49-F238E27FC236}">
                  <a16:creationId xmlns:a16="http://schemas.microsoft.com/office/drawing/2014/main" id="{B6918ED3-4567-4041-BE96-A5B3E42310FA}"/>
                </a:ext>
              </a:extLst>
            </p:cNvPr>
            <p:cNvSpPr txBox="1"/>
            <p:nvPr/>
          </p:nvSpPr>
          <p:spPr>
            <a:xfrm>
              <a:off x="5018493" y="1941503"/>
              <a:ext cx="1218539" cy="797654"/>
            </a:xfrm>
            <a:prstGeom prst="rect">
              <a:avLst/>
            </a:prstGeom>
            <a:noFill/>
          </p:spPr>
          <p:txBody>
            <a:bodyPr wrap="none" rtlCol="0">
              <a:normAutofit/>
            </a:bodyPr>
            <a:lstStyle/>
            <a:p>
              <a:pPr algn="ctr">
                <a:lnSpc>
                  <a:spcPts val="1700"/>
                </a:lnSpc>
              </a:pPr>
              <a:r>
                <a:rPr lang="en-AU" sz="1400" b="1" spc="200" dirty="0">
                  <a:latin typeface="+mj-lt"/>
                </a:rPr>
                <a:t>GREW TO</a:t>
              </a:r>
            </a:p>
            <a:p>
              <a:pPr algn="ctr">
                <a:lnSpc>
                  <a:spcPts val="3800"/>
                </a:lnSpc>
              </a:pPr>
              <a:r>
                <a:rPr lang="en-AU" sz="4000" b="1" spc="200" dirty="0">
                  <a:latin typeface="+mj-lt"/>
                </a:rPr>
                <a:t>59</a:t>
              </a:r>
              <a:r>
                <a:rPr lang="en-AU" sz="4000" b="1" spc="200" baseline="20000" dirty="0">
                  <a:latin typeface="+mj-lt"/>
                </a:rPr>
                <a:t>%</a:t>
              </a:r>
            </a:p>
          </p:txBody>
        </p:sp>
      </p:grpSp>
      <p:grpSp>
        <p:nvGrpSpPr>
          <p:cNvPr id="21" name="Group 20">
            <a:extLst>
              <a:ext uri="{FF2B5EF4-FFF2-40B4-BE49-F238E27FC236}">
                <a16:creationId xmlns:a16="http://schemas.microsoft.com/office/drawing/2014/main" id="{9DC3B937-BD3F-43C6-B85A-4B6ADDE40A3E}"/>
              </a:ext>
            </a:extLst>
          </p:cNvPr>
          <p:cNvGrpSpPr/>
          <p:nvPr/>
        </p:nvGrpSpPr>
        <p:grpSpPr>
          <a:xfrm>
            <a:off x="8832304" y="3789040"/>
            <a:ext cx="2138727" cy="1300597"/>
            <a:chOff x="4240725" y="1438560"/>
            <a:chExt cx="2138727" cy="1300597"/>
          </a:xfrm>
        </p:grpSpPr>
        <p:sp>
          <p:nvSpPr>
            <p:cNvPr id="22" name="TextBox 21">
              <a:extLst>
                <a:ext uri="{FF2B5EF4-FFF2-40B4-BE49-F238E27FC236}">
                  <a16:creationId xmlns:a16="http://schemas.microsoft.com/office/drawing/2014/main" id="{CC57584E-EE42-4813-AE5D-FE84AD68F7EB}"/>
                </a:ext>
              </a:extLst>
            </p:cNvPr>
            <p:cNvSpPr txBox="1"/>
            <p:nvPr/>
          </p:nvSpPr>
          <p:spPr>
            <a:xfrm>
              <a:off x="4240725" y="1438560"/>
              <a:ext cx="2138727" cy="608756"/>
            </a:xfrm>
            <a:prstGeom prst="rect">
              <a:avLst/>
            </a:prstGeom>
            <a:noFill/>
          </p:spPr>
          <p:txBody>
            <a:bodyPr wrap="none" rtlCol="0">
              <a:normAutofit/>
            </a:bodyPr>
            <a:lstStyle/>
            <a:p>
              <a:pPr algn="ctr">
                <a:lnSpc>
                  <a:spcPts val="1800"/>
                </a:lnSpc>
              </a:pPr>
              <a:r>
                <a:rPr lang="en-AU" sz="1600" dirty="0">
                  <a:solidFill>
                    <a:schemeClr val="bg2"/>
                  </a:solidFill>
                  <a:latin typeface="Arial Black" panose="020B0A04020102020204" pitchFamily="34" charset="0"/>
                </a:rPr>
                <a:t>SPECIALISTS’</a:t>
              </a:r>
              <a:br>
                <a:rPr lang="en-AU" sz="1600" dirty="0">
                  <a:solidFill>
                    <a:schemeClr val="bg2"/>
                  </a:solidFill>
                  <a:latin typeface="Arial Black" panose="020B0A04020102020204" pitchFamily="34" charset="0"/>
                </a:rPr>
              </a:br>
              <a:r>
                <a:rPr lang="en-AU" sz="1600" dirty="0">
                  <a:solidFill>
                    <a:schemeClr val="bg2"/>
                  </a:solidFill>
                  <a:latin typeface="Arial Black" panose="020B0A04020102020204" pitchFamily="34" charset="0"/>
                </a:rPr>
                <a:t>AWARENESS</a:t>
              </a:r>
              <a:endParaRPr lang="en-AU" sz="1600" baseline="20000" dirty="0">
                <a:solidFill>
                  <a:schemeClr val="bg2"/>
                </a:solidFill>
              </a:endParaRPr>
            </a:p>
          </p:txBody>
        </p:sp>
        <p:sp>
          <p:nvSpPr>
            <p:cNvPr id="23" name="TextBox 22">
              <a:extLst>
                <a:ext uri="{FF2B5EF4-FFF2-40B4-BE49-F238E27FC236}">
                  <a16:creationId xmlns:a16="http://schemas.microsoft.com/office/drawing/2014/main" id="{76D8F939-546C-47AE-B34E-DEB57DDDF59A}"/>
                </a:ext>
              </a:extLst>
            </p:cNvPr>
            <p:cNvSpPr txBox="1"/>
            <p:nvPr/>
          </p:nvSpPr>
          <p:spPr>
            <a:xfrm>
              <a:off x="4942855" y="1941503"/>
              <a:ext cx="1218539" cy="797654"/>
            </a:xfrm>
            <a:prstGeom prst="rect">
              <a:avLst/>
            </a:prstGeom>
            <a:noFill/>
          </p:spPr>
          <p:txBody>
            <a:bodyPr wrap="none" rtlCol="0">
              <a:normAutofit/>
            </a:bodyPr>
            <a:lstStyle/>
            <a:p>
              <a:pPr algn="ctr">
                <a:lnSpc>
                  <a:spcPts val="1700"/>
                </a:lnSpc>
              </a:pPr>
              <a:r>
                <a:rPr lang="en-AU" sz="1400" b="1" spc="200" dirty="0">
                  <a:latin typeface="+mj-lt"/>
                </a:rPr>
                <a:t>GREW TO</a:t>
              </a:r>
            </a:p>
            <a:p>
              <a:pPr algn="ctr">
                <a:lnSpc>
                  <a:spcPts val="3800"/>
                </a:lnSpc>
              </a:pPr>
              <a:r>
                <a:rPr lang="en-AU" sz="4000" b="1" spc="200" dirty="0">
                  <a:latin typeface="+mj-lt"/>
                </a:rPr>
                <a:t>49</a:t>
              </a:r>
              <a:r>
                <a:rPr lang="en-AU" sz="4000" b="1" spc="200" baseline="20000" dirty="0">
                  <a:latin typeface="+mj-lt"/>
                </a:rPr>
                <a:t>%</a:t>
              </a:r>
            </a:p>
          </p:txBody>
        </p:sp>
      </p:grpSp>
      <p:grpSp>
        <p:nvGrpSpPr>
          <p:cNvPr id="31" name="Group 30">
            <a:extLst>
              <a:ext uri="{FF2B5EF4-FFF2-40B4-BE49-F238E27FC236}">
                <a16:creationId xmlns:a16="http://schemas.microsoft.com/office/drawing/2014/main" id="{4A52FBE0-0D80-4160-B789-2C3936E133D5}"/>
              </a:ext>
            </a:extLst>
          </p:cNvPr>
          <p:cNvGrpSpPr/>
          <p:nvPr/>
        </p:nvGrpSpPr>
        <p:grpSpPr>
          <a:xfrm>
            <a:off x="3043623" y="437763"/>
            <a:ext cx="1900222" cy="2474273"/>
            <a:chOff x="3824808" y="1122582"/>
            <a:chExt cx="1927696" cy="2510028"/>
          </a:xfrm>
        </p:grpSpPr>
        <p:grpSp>
          <p:nvGrpSpPr>
            <p:cNvPr id="4" name="Group 3">
              <a:extLst>
                <a:ext uri="{FF2B5EF4-FFF2-40B4-BE49-F238E27FC236}">
                  <a16:creationId xmlns:a16="http://schemas.microsoft.com/office/drawing/2014/main" id="{B8C66439-92C2-41B5-A739-1D787791F628}"/>
                </a:ext>
              </a:extLst>
            </p:cNvPr>
            <p:cNvGrpSpPr/>
            <p:nvPr/>
          </p:nvGrpSpPr>
          <p:grpSpPr>
            <a:xfrm>
              <a:off x="4510626" y="1122582"/>
              <a:ext cx="1241878" cy="2510028"/>
              <a:chOff x="4510626" y="1122582"/>
              <a:chExt cx="1241878" cy="2510028"/>
            </a:xfrm>
          </p:grpSpPr>
          <p:sp>
            <p:nvSpPr>
              <p:cNvPr id="3" name="TextBox 2">
                <a:extLst>
                  <a:ext uri="{FF2B5EF4-FFF2-40B4-BE49-F238E27FC236}">
                    <a16:creationId xmlns:a16="http://schemas.microsoft.com/office/drawing/2014/main" id="{8032DEB7-5D41-4935-8233-A229D88C424D}"/>
                  </a:ext>
                </a:extLst>
              </p:cNvPr>
              <p:cNvSpPr txBox="1"/>
              <p:nvPr/>
            </p:nvSpPr>
            <p:spPr>
              <a:xfrm>
                <a:off x="4577568" y="1122582"/>
                <a:ext cx="1019934" cy="843007"/>
              </a:xfrm>
              <a:prstGeom prst="rect">
                <a:avLst/>
              </a:prstGeom>
              <a:noFill/>
            </p:spPr>
            <p:txBody>
              <a:bodyPr wrap="none" rtlCol="0">
                <a:spAutoFit/>
              </a:bodyPr>
              <a:lstStyle/>
              <a:p>
                <a:r>
                  <a:rPr lang="en-AU" sz="4800" dirty="0">
                    <a:solidFill>
                      <a:schemeClr val="bg2"/>
                    </a:solidFill>
                    <a:latin typeface="Arial Black" panose="020B0A04020102020204" pitchFamily="34" charset="0"/>
                  </a:rPr>
                  <a:t>93</a:t>
                </a:r>
              </a:p>
            </p:txBody>
          </p:sp>
          <p:sp>
            <p:nvSpPr>
              <p:cNvPr id="8" name="TextBox 7">
                <a:extLst>
                  <a:ext uri="{FF2B5EF4-FFF2-40B4-BE49-F238E27FC236}">
                    <a16:creationId xmlns:a16="http://schemas.microsoft.com/office/drawing/2014/main" id="{1A1D493D-5529-41B2-894C-00682CB03441}"/>
                  </a:ext>
                </a:extLst>
              </p:cNvPr>
              <p:cNvSpPr txBox="1"/>
              <p:nvPr/>
            </p:nvSpPr>
            <p:spPr>
              <a:xfrm>
                <a:off x="4515856" y="1780637"/>
                <a:ext cx="1231426" cy="297517"/>
              </a:xfrm>
              <a:prstGeom prst="rect">
                <a:avLst/>
              </a:prstGeom>
              <a:noFill/>
            </p:spPr>
            <p:txBody>
              <a:bodyPr wrap="none" rtlCol="0">
                <a:spAutoFit/>
              </a:bodyPr>
              <a:lstStyle/>
              <a:p>
                <a:pPr algn="ctr">
                  <a:lnSpc>
                    <a:spcPts val="1600"/>
                  </a:lnSpc>
                </a:pPr>
                <a:r>
                  <a:rPr lang="en-AU" sz="1600" b="1" dirty="0">
                    <a:solidFill>
                      <a:schemeClr val="bg2"/>
                    </a:solidFill>
                    <a:latin typeface="+mj-lt"/>
                  </a:rPr>
                  <a:t>MEMBERS</a:t>
                </a:r>
              </a:p>
            </p:txBody>
          </p:sp>
          <p:sp>
            <p:nvSpPr>
              <p:cNvPr id="41" name="TextBox 40">
                <a:extLst>
                  <a:ext uri="{FF2B5EF4-FFF2-40B4-BE49-F238E27FC236}">
                    <a16:creationId xmlns:a16="http://schemas.microsoft.com/office/drawing/2014/main" id="{4E0FAF54-9C0C-4D7F-9CD9-2387B9C999EA}"/>
                  </a:ext>
                </a:extLst>
              </p:cNvPr>
              <p:cNvSpPr txBox="1"/>
              <p:nvPr/>
            </p:nvSpPr>
            <p:spPr>
              <a:xfrm>
                <a:off x="4510626" y="2561868"/>
                <a:ext cx="1241878" cy="1070742"/>
              </a:xfrm>
              <a:prstGeom prst="rect">
                <a:avLst/>
              </a:prstGeom>
              <a:noFill/>
            </p:spPr>
            <p:txBody>
              <a:bodyPr wrap="none" rtlCol="0">
                <a:spAutoFit/>
              </a:bodyPr>
              <a:lstStyle/>
              <a:p>
                <a:pPr algn="ctr">
                  <a:lnSpc>
                    <a:spcPts val="1200"/>
                  </a:lnSpc>
                  <a:spcAft>
                    <a:spcPts val="600"/>
                  </a:spcAft>
                </a:pPr>
                <a:r>
                  <a:rPr lang="en-AU" sz="1400" dirty="0">
                    <a:solidFill>
                      <a:schemeClr val="bg2"/>
                    </a:solidFill>
                    <a:latin typeface="+mj-lt"/>
                  </a:rPr>
                  <a:t>SPECIALIST</a:t>
                </a:r>
              </a:p>
              <a:p>
                <a:pPr algn="ctr">
                  <a:lnSpc>
                    <a:spcPts val="1100"/>
                  </a:lnSpc>
                </a:pPr>
                <a:r>
                  <a:rPr lang="en-AU" sz="2000" spc="80" dirty="0">
                    <a:solidFill>
                      <a:schemeClr val="bg2"/>
                    </a:solidFill>
                    <a:latin typeface="+mj-lt"/>
                  </a:rPr>
                  <a:t>HEALTH</a:t>
                </a:r>
              </a:p>
              <a:p>
                <a:pPr algn="ctr">
                  <a:lnSpc>
                    <a:spcPts val="1100"/>
                  </a:lnSpc>
                  <a:spcAft>
                    <a:spcPts val="200"/>
                  </a:spcAft>
                </a:pPr>
                <a:r>
                  <a:rPr lang="en-AU" sz="1000" dirty="0">
                    <a:solidFill>
                      <a:schemeClr val="bg2"/>
                    </a:solidFill>
                    <a:latin typeface="+mj-lt"/>
                  </a:rPr>
                  <a:t>PROFESSIONAL</a:t>
                </a:r>
              </a:p>
              <a:p>
                <a:pPr algn="ctr">
                  <a:lnSpc>
                    <a:spcPts val="1100"/>
                  </a:lnSpc>
                  <a:spcAft>
                    <a:spcPts val="200"/>
                  </a:spcAft>
                </a:pPr>
                <a:r>
                  <a:rPr lang="en-AU" sz="1400" dirty="0">
                    <a:solidFill>
                      <a:schemeClr val="bg2"/>
                    </a:solidFill>
                    <a:latin typeface="+mj-lt"/>
                  </a:rPr>
                  <a:t>COLLEGES,</a:t>
                </a:r>
              </a:p>
              <a:p>
                <a:pPr algn="ctr">
                  <a:lnSpc>
                    <a:spcPts val="1100"/>
                  </a:lnSpc>
                </a:pPr>
                <a:r>
                  <a:rPr lang="en-AU" sz="1400" spc="50" dirty="0">
                    <a:solidFill>
                      <a:schemeClr val="bg2"/>
                    </a:solidFill>
                    <a:latin typeface="+mj-lt"/>
                  </a:rPr>
                  <a:t>SOCIETIES</a:t>
                </a:r>
              </a:p>
              <a:p>
                <a:pPr algn="ctr">
                  <a:lnSpc>
                    <a:spcPts val="900"/>
                  </a:lnSpc>
                </a:pPr>
                <a:r>
                  <a:rPr lang="en-AU" sz="900" spc="20" dirty="0">
                    <a:solidFill>
                      <a:schemeClr val="bg2"/>
                    </a:solidFill>
                    <a:latin typeface="+mj-lt"/>
                  </a:rPr>
                  <a:t>&amp; ASSOCIATIONS</a:t>
                </a:r>
              </a:p>
            </p:txBody>
          </p:sp>
          <p:sp>
            <p:nvSpPr>
              <p:cNvPr id="42" name="TextBox 41">
                <a:extLst>
                  <a:ext uri="{FF2B5EF4-FFF2-40B4-BE49-F238E27FC236}">
                    <a16:creationId xmlns:a16="http://schemas.microsoft.com/office/drawing/2014/main" id="{C324A9C1-04D1-4C1C-9902-685F1AF99BF5}"/>
                  </a:ext>
                </a:extLst>
              </p:cNvPr>
              <p:cNvSpPr txBox="1"/>
              <p:nvPr/>
            </p:nvSpPr>
            <p:spPr>
              <a:xfrm>
                <a:off x="4577568" y="1884177"/>
                <a:ext cx="1019934" cy="843007"/>
              </a:xfrm>
              <a:prstGeom prst="rect">
                <a:avLst/>
              </a:prstGeom>
              <a:noFill/>
            </p:spPr>
            <p:txBody>
              <a:bodyPr wrap="none" rtlCol="0">
                <a:spAutoFit/>
              </a:bodyPr>
              <a:lstStyle/>
              <a:p>
                <a:r>
                  <a:rPr lang="en-AU" sz="4800" dirty="0">
                    <a:solidFill>
                      <a:schemeClr val="bg2"/>
                    </a:solidFill>
                    <a:latin typeface="Arial Black" panose="020B0A04020102020204" pitchFamily="34" charset="0"/>
                  </a:rPr>
                  <a:t>45</a:t>
                </a:r>
              </a:p>
            </p:txBody>
          </p:sp>
        </p:grpSp>
        <p:pic>
          <p:nvPicPr>
            <p:cNvPr id="29" name="Picture 28">
              <a:extLst>
                <a:ext uri="{FF2B5EF4-FFF2-40B4-BE49-F238E27FC236}">
                  <a16:creationId xmlns:a16="http://schemas.microsoft.com/office/drawing/2014/main" id="{DE06952C-972F-4256-A293-E5967203E13F}"/>
                </a:ext>
              </a:extLst>
            </p:cNvPr>
            <p:cNvPicPr>
              <a:picLocks noChangeAspect="1"/>
            </p:cNvPicPr>
            <p:nvPr/>
          </p:nvPicPr>
          <p:blipFill rotWithShape="1">
            <a:blip r:embed="rId5">
              <a:extLst>
                <a:ext uri="{28A0092B-C50C-407E-A947-70E740481C1C}">
                  <a14:useLocalDpi xmlns:a14="http://schemas.microsoft.com/office/drawing/2010/main" val="0"/>
                </a:ext>
              </a:extLst>
            </a:blip>
            <a:srcRect l="6843" t="6949" r="81548" b="29335"/>
            <a:stretch/>
          </p:blipFill>
          <p:spPr>
            <a:xfrm>
              <a:off x="3824808" y="1385603"/>
              <a:ext cx="743881" cy="1792358"/>
            </a:xfrm>
            <a:prstGeom prst="rect">
              <a:avLst/>
            </a:prstGeom>
          </p:spPr>
        </p:pic>
      </p:grpSp>
      <p:grpSp>
        <p:nvGrpSpPr>
          <p:cNvPr id="54" name="Group 53">
            <a:extLst>
              <a:ext uri="{FF2B5EF4-FFF2-40B4-BE49-F238E27FC236}">
                <a16:creationId xmlns:a16="http://schemas.microsoft.com/office/drawing/2014/main" id="{B89526EA-9253-4171-AFF8-6C2FB42F4124}"/>
              </a:ext>
            </a:extLst>
          </p:cNvPr>
          <p:cNvGrpSpPr/>
          <p:nvPr/>
        </p:nvGrpSpPr>
        <p:grpSpPr>
          <a:xfrm>
            <a:off x="1639367" y="1233741"/>
            <a:ext cx="1461997" cy="1637123"/>
            <a:chOff x="2300376" y="1647560"/>
            <a:chExt cx="1850510" cy="2072176"/>
          </a:xfrm>
        </p:grpSpPr>
        <p:sp>
          <p:nvSpPr>
            <p:cNvPr id="13" name="TextBox 12">
              <a:extLst>
                <a:ext uri="{FF2B5EF4-FFF2-40B4-BE49-F238E27FC236}">
                  <a16:creationId xmlns:a16="http://schemas.microsoft.com/office/drawing/2014/main" id="{BAFD8FB1-91E2-446C-8CD7-D7A76E6189FE}"/>
                </a:ext>
              </a:extLst>
            </p:cNvPr>
            <p:cNvSpPr txBox="1"/>
            <p:nvPr/>
          </p:nvSpPr>
          <p:spPr>
            <a:xfrm>
              <a:off x="2358885" y="2097212"/>
              <a:ext cx="1792001" cy="1051827"/>
            </a:xfrm>
            <a:prstGeom prst="rect">
              <a:avLst/>
            </a:prstGeom>
            <a:noFill/>
          </p:spPr>
          <p:txBody>
            <a:bodyPr wrap="none" rtlCol="0">
              <a:spAutoFit/>
            </a:bodyPr>
            <a:lstStyle/>
            <a:p>
              <a:r>
                <a:rPr lang="en-AU" sz="4800" dirty="0">
                  <a:solidFill>
                    <a:schemeClr val="bg2"/>
                  </a:solidFill>
                  <a:latin typeface="Arial Black" panose="020B0A04020102020204" pitchFamily="34" charset="0"/>
                </a:rPr>
                <a:t>93</a:t>
              </a:r>
              <a:r>
                <a:rPr lang="en-AU" sz="4800" baseline="20000" dirty="0">
                  <a:solidFill>
                    <a:schemeClr val="bg2"/>
                  </a:solidFill>
                </a:rPr>
                <a:t>%</a:t>
              </a:r>
            </a:p>
          </p:txBody>
        </p:sp>
        <p:sp>
          <p:nvSpPr>
            <p:cNvPr id="14" name="TextBox 13">
              <a:extLst>
                <a:ext uri="{FF2B5EF4-FFF2-40B4-BE49-F238E27FC236}">
                  <a16:creationId xmlns:a16="http://schemas.microsoft.com/office/drawing/2014/main" id="{7F3C8243-C0F2-4865-99E4-DB22C34CF207}"/>
                </a:ext>
              </a:extLst>
            </p:cNvPr>
            <p:cNvSpPr txBox="1"/>
            <p:nvPr/>
          </p:nvSpPr>
          <p:spPr>
            <a:xfrm>
              <a:off x="2300376" y="2921127"/>
              <a:ext cx="1848813" cy="798609"/>
            </a:xfrm>
            <a:prstGeom prst="rect">
              <a:avLst/>
            </a:prstGeom>
            <a:noFill/>
          </p:spPr>
          <p:txBody>
            <a:bodyPr wrap="none" rtlCol="0">
              <a:spAutoFit/>
            </a:bodyPr>
            <a:lstStyle/>
            <a:p>
              <a:pPr>
                <a:lnSpc>
                  <a:spcPts val="1700"/>
                </a:lnSpc>
                <a:spcAft>
                  <a:spcPts val="100"/>
                </a:spcAft>
              </a:pPr>
              <a:r>
                <a:rPr lang="en-AU" b="1" spc="250" dirty="0">
                  <a:solidFill>
                    <a:schemeClr val="bg2"/>
                  </a:solidFill>
                  <a:latin typeface="+mj-lt"/>
                </a:rPr>
                <a:t>MEDICAL</a:t>
              </a:r>
            </a:p>
            <a:p>
              <a:pPr>
                <a:lnSpc>
                  <a:spcPts val="1200"/>
                </a:lnSpc>
              </a:pPr>
              <a:r>
                <a:rPr lang="en-AU" sz="1700" b="1" dirty="0">
                  <a:solidFill>
                    <a:schemeClr val="bg2"/>
                  </a:solidFill>
                  <a:latin typeface="+mj-lt"/>
                </a:rPr>
                <a:t>COLLEGES</a:t>
              </a:r>
            </a:p>
            <a:p>
              <a:pPr>
                <a:lnSpc>
                  <a:spcPts val="1200"/>
                </a:lnSpc>
                <a:spcAft>
                  <a:spcPts val="200"/>
                </a:spcAft>
              </a:pPr>
              <a:r>
                <a:rPr lang="en-AU" sz="1300" spc="-10" dirty="0">
                  <a:solidFill>
                    <a:schemeClr val="bg2"/>
                  </a:solidFill>
                  <a:latin typeface="+mj-lt"/>
                </a:rPr>
                <a:t>ARE MEMBERS</a:t>
              </a:r>
            </a:p>
          </p:txBody>
        </p:sp>
        <p:pic>
          <p:nvPicPr>
            <p:cNvPr id="30" name="Picture 29">
              <a:extLst>
                <a:ext uri="{FF2B5EF4-FFF2-40B4-BE49-F238E27FC236}">
                  <a16:creationId xmlns:a16="http://schemas.microsoft.com/office/drawing/2014/main" id="{5B719463-278D-452E-A125-298151434A18}"/>
                </a:ext>
              </a:extLst>
            </p:cNvPr>
            <p:cNvPicPr>
              <a:picLocks noChangeAspect="1"/>
            </p:cNvPicPr>
            <p:nvPr/>
          </p:nvPicPr>
          <p:blipFill rotWithShape="1">
            <a:blip r:embed="rId5">
              <a:extLst>
                <a:ext uri="{28A0092B-C50C-407E-A947-70E740481C1C}">
                  <a14:useLocalDpi xmlns:a14="http://schemas.microsoft.com/office/drawing/2010/main" val="0"/>
                </a:ext>
              </a:extLst>
            </a:blip>
            <a:srcRect l="40587" t="30739" r="47804" b="50215"/>
            <a:stretch/>
          </p:blipFill>
          <p:spPr>
            <a:xfrm>
              <a:off x="2689561" y="1647560"/>
              <a:ext cx="1070578" cy="771076"/>
            </a:xfrm>
            <a:prstGeom prst="rect">
              <a:avLst/>
            </a:prstGeom>
          </p:spPr>
        </p:pic>
      </p:grpSp>
      <p:sp>
        <p:nvSpPr>
          <p:cNvPr id="16" name="TextBox 15">
            <a:extLst>
              <a:ext uri="{FF2B5EF4-FFF2-40B4-BE49-F238E27FC236}">
                <a16:creationId xmlns:a16="http://schemas.microsoft.com/office/drawing/2014/main" id="{EFB3DD4A-53A8-4445-A288-0D0D266C118B}"/>
              </a:ext>
            </a:extLst>
          </p:cNvPr>
          <p:cNvSpPr txBox="1"/>
          <p:nvPr/>
        </p:nvSpPr>
        <p:spPr>
          <a:xfrm>
            <a:off x="1379328" y="3348259"/>
            <a:ext cx="923330" cy="830997"/>
          </a:xfrm>
          <a:prstGeom prst="rect">
            <a:avLst/>
          </a:prstGeom>
          <a:noFill/>
        </p:spPr>
        <p:txBody>
          <a:bodyPr wrap="none" lIns="0" tIns="0" rIns="0" bIns="0" rtlCol="0">
            <a:spAutoFit/>
          </a:bodyPr>
          <a:lstStyle/>
          <a:p>
            <a:r>
              <a:rPr lang="en-AU" sz="5400" dirty="0">
                <a:solidFill>
                  <a:schemeClr val="bg2"/>
                </a:solidFill>
                <a:latin typeface="Arial Black" panose="020B0A04020102020204" pitchFamily="34" charset="0"/>
              </a:rPr>
              <a:t>39</a:t>
            </a:r>
            <a:endParaRPr lang="en-AU" sz="5400" baseline="20000" dirty="0">
              <a:solidFill>
                <a:schemeClr val="bg2"/>
              </a:solidFill>
            </a:endParaRPr>
          </a:p>
        </p:txBody>
      </p:sp>
      <p:sp>
        <p:nvSpPr>
          <p:cNvPr id="17" name="TextBox 16">
            <a:extLst>
              <a:ext uri="{FF2B5EF4-FFF2-40B4-BE49-F238E27FC236}">
                <a16:creationId xmlns:a16="http://schemas.microsoft.com/office/drawing/2014/main" id="{7CF1CB7E-8F62-456C-8DFD-7C92C32C4EFF}"/>
              </a:ext>
            </a:extLst>
          </p:cNvPr>
          <p:cNvSpPr txBox="1"/>
          <p:nvPr/>
        </p:nvSpPr>
        <p:spPr>
          <a:xfrm>
            <a:off x="2348944" y="3493468"/>
            <a:ext cx="1014188" cy="515334"/>
          </a:xfrm>
          <a:prstGeom prst="rect">
            <a:avLst/>
          </a:prstGeom>
          <a:noFill/>
        </p:spPr>
        <p:txBody>
          <a:bodyPr wrap="none" lIns="0" tIns="0" rIns="0" bIns="0" rtlCol="0">
            <a:spAutoFit/>
          </a:bodyPr>
          <a:lstStyle/>
          <a:p>
            <a:pPr>
              <a:lnSpc>
                <a:spcPts val="1400"/>
              </a:lnSpc>
              <a:spcAft>
                <a:spcPts val="200"/>
              </a:spcAft>
            </a:pPr>
            <a:r>
              <a:rPr lang="en-AU" sz="1400" b="1" dirty="0">
                <a:solidFill>
                  <a:schemeClr val="bg2"/>
                </a:solidFill>
                <a:latin typeface="+mj-lt"/>
              </a:rPr>
              <a:t>CHAMPION</a:t>
            </a:r>
          </a:p>
          <a:p>
            <a:pPr>
              <a:lnSpc>
                <a:spcPts val="1200"/>
              </a:lnSpc>
            </a:pPr>
            <a:r>
              <a:rPr lang="en-AU" sz="1600" spc="290" dirty="0">
                <a:solidFill>
                  <a:schemeClr val="bg2"/>
                </a:solidFill>
                <a:latin typeface="+mj-lt"/>
              </a:rPr>
              <a:t>HEALTH</a:t>
            </a:r>
          </a:p>
          <a:p>
            <a:pPr>
              <a:lnSpc>
                <a:spcPts val="1200"/>
              </a:lnSpc>
            </a:pPr>
            <a:r>
              <a:rPr lang="en-AU" sz="1400" spc="80" dirty="0">
                <a:solidFill>
                  <a:schemeClr val="bg2"/>
                </a:solidFill>
                <a:latin typeface="+mj-lt"/>
              </a:rPr>
              <a:t>SERVICES</a:t>
            </a:r>
          </a:p>
        </p:txBody>
      </p:sp>
      <p:pic>
        <p:nvPicPr>
          <p:cNvPr id="33" name="Picture 32">
            <a:extLst>
              <a:ext uri="{FF2B5EF4-FFF2-40B4-BE49-F238E27FC236}">
                <a16:creationId xmlns:a16="http://schemas.microsoft.com/office/drawing/2014/main" id="{894708B4-690B-49C2-8060-85897031AA08}"/>
              </a:ext>
            </a:extLst>
          </p:cNvPr>
          <p:cNvPicPr>
            <a:picLocks noChangeAspect="1"/>
          </p:cNvPicPr>
          <p:nvPr/>
        </p:nvPicPr>
        <p:blipFill rotWithShape="1">
          <a:blip r:embed="rId5">
            <a:extLst>
              <a:ext uri="{28A0092B-C50C-407E-A947-70E740481C1C}">
                <a14:useLocalDpi xmlns:a14="http://schemas.microsoft.com/office/drawing/2010/main" val="0"/>
              </a:ext>
            </a:extLst>
          </a:blip>
          <a:srcRect l="52558" t="29259" r="37882" b="50214"/>
          <a:stretch/>
        </p:blipFill>
        <p:spPr>
          <a:xfrm>
            <a:off x="2472512" y="2791594"/>
            <a:ext cx="789149" cy="743821"/>
          </a:xfrm>
          <a:prstGeom prst="rect">
            <a:avLst/>
          </a:prstGeom>
        </p:spPr>
      </p:pic>
      <p:sp>
        <p:nvSpPr>
          <p:cNvPr id="52" name="TextBox 51">
            <a:extLst>
              <a:ext uri="{FF2B5EF4-FFF2-40B4-BE49-F238E27FC236}">
                <a16:creationId xmlns:a16="http://schemas.microsoft.com/office/drawing/2014/main" id="{E9D36881-50FC-4A03-BC85-A0D4169F23BB}"/>
              </a:ext>
            </a:extLst>
          </p:cNvPr>
          <p:cNvSpPr txBox="1"/>
          <p:nvPr/>
        </p:nvSpPr>
        <p:spPr>
          <a:xfrm>
            <a:off x="2429143" y="4417919"/>
            <a:ext cx="461665" cy="830997"/>
          </a:xfrm>
          <a:prstGeom prst="rect">
            <a:avLst/>
          </a:prstGeom>
          <a:noFill/>
        </p:spPr>
        <p:txBody>
          <a:bodyPr wrap="none" lIns="0" tIns="0" rIns="0" bIns="0" rtlCol="0">
            <a:spAutoFit/>
          </a:bodyPr>
          <a:lstStyle/>
          <a:p>
            <a:r>
              <a:rPr lang="en-AU" sz="5400" dirty="0">
                <a:solidFill>
                  <a:schemeClr val="bg2"/>
                </a:solidFill>
                <a:latin typeface="Arial Black" panose="020B0A04020102020204" pitchFamily="34" charset="0"/>
              </a:rPr>
              <a:t>9</a:t>
            </a:r>
            <a:endParaRPr lang="en-AU" sz="5400" baseline="20000" dirty="0">
              <a:solidFill>
                <a:schemeClr val="bg2"/>
              </a:solidFill>
            </a:endParaRPr>
          </a:p>
        </p:txBody>
      </p:sp>
      <p:sp>
        <p:nvSpPr>
          <p:cNvPr id="60" name="TextBox 59">
            <a:extLst>
              <a:ext uri="{FF2B5EF4-FFF2-40B4-BE49-F238E27FC236}">
                <a16:creationId xmlns:a16="http://schemas.microsoft.com/office/drawing/2014/main" id="{F9A7DDD3-D3A5-425A-B52B-E402AAE3C5D9}"/>
              </a:ext>
            </a:extLst>
          </p:cNvPr>
          <p:cNvSpPr txBox="1"/>
          <p:nvPr/>
        </p:nvSpPr>
        <p:spPr>
          <a:xfrm>
            <a:off x="2904777" y="4666161"/>
            <a:ext cx="2352247" cy="359073"/>
          </a:xfrm>
          <a:prstGeom prst="rect">
            <a:avLst/>
          </a:prstGeom>
          <a:noFill/>
        </p:spPr>
        <p:txBody>
          <a:bodyPr wrap="none" lIns="0" tIns="0" rIns="0" bIns="0" rtlCol="0">
            <a:spAutoFit/>
          </a:bodyPr>
          <a:lstStyle/>
          <a:p>
            <a:pPr>
              <a:lnSpc>
                <a:spcPts val="1400"/>
              </a:lnSpc>
              <a:spcAft>
                <a:spcPts val="200"/>
              </a:spcAft>
            </a:pPr>
            <a:r>
              <a:rPr lang="en-AU" sz="1300" b="1" dirty="0">
                <a:solidFill>
                  <a:schemeClr val="bg2"/>
                </a:solidFill>
                <a:latin typeface="+mj-lt"/>
              </a:rPr>
              <a:t>CONSUMER INFORMATION </a:t>
            </a:r>
            <a:r>
              <a:rPr lang="en-AU" sz="1300" b="1" dirty="0">
                <a:solidFill>
                  <a:schemeClr val="accent3"/>
                </a:solidFill>
                <a:latin typeface="+mj-lt"/>
              </a:rPr>
              <a:t>&amp;</a:t>
            </a:r>
          </a:p>
          <a:p>
            <a:pPr>
              <a:lnSpc>
                <a:spcPts val="1200"/>
              </a:lnSpc>
            </a:pPr>
            <a:r>
              <a:rPr lang="en-AU" sz="1300" dirty="0">
                <a:solidFill>
                  <a:schemeClr val="bg2"/>
                </a:solidFill>
                <a:latin typeface="+mj-lt"/>
              </a:rPr>
              <a:t>ADVOCACY ORGANISATIONS</a:t>
            </a:r>
          </a:p>
        </p:txBody>
      </p:sp>
      <p:grpSp>
        <p:nvGrpSpPr>
          <p:cNvPr id="40" name="Group 39">
            <a:extLst>
              <a:ext uri="{FF2B5EF4-FFF2-40B4-BE49-F238E27FC236}">
                <a16:creationId xmlns:a16="http://schemas.microsoft.com/office/drawing/2014/main" id="{E159B5CE-C7DA-41D6-8DC0-1E4C2132F975}"/>
              </a:ext>
            </a:extLst>
          </p:cNvPr>
          <p:cNvGrpSpPr/>
          <p:nvPr/>
        </p:nvGrpSpPr>
        <p:grpSpPr>
          <a:xfrm>
            <a:off x="3575720" y="2843240"/>
            <a:ext cx="1649824" cy="1521864"/>
            <a:chOff x="4327418" y="3961466"/>
            <a:chExt cx="1649824" cy="1521864"/>
          </a:xfrm>
        </p:grpSpPr>
        <p:pic>
          <p:nvPicPr>
            <p:cNvPr id="36" name="Picture 35">
              <a:extLst>
                <a:ext uri="{FF2B5EF4-FFF2-40B4-BE49-F238E27FC236}">
                  <a16:creationId xmlns:a16="http://schemas.microsoft.com/office/drawing/2014/main" id="{C3CF7D37-E6F8-49D8-800B-8194DE69B0AF}"/>
                </a:ext>
              </a:extLst>
            </p:cNvPr>
            <p:cNvPicPr>
              <a:picLocks noChangeAspect="1"/>
            </p:cNvPicPr>
            <p:nvPr/>
          </p:nvPicPr>
          <p:blipFill rotWithShape="1">
            <a:blip r:embed="rId5">
              <a:extLst>
                <a:ext uri="{28A0092B-C50C-407E-A947-70E740481C1C}">
                  <a14:useLocalDpi xmlns:a14="http://schemas.microsoft.com/office/drawing/2010/main" val="0"/>
                </a:ext>
              </a:extLst>
            </a:blip>
            <a:srcRect l="64804" t="17639" r="14895" b="39701"/>
            <a:stretch/>
          </p:blipFill>
          <p:spPr>
            <a:xfrm>
              <a:off x="4327418" y="3961466"/>
              <a:ext cx="1649824" cy="1521864"/>
            </a:xfrm>
            <a:prstGeom prst="rect">
              <a:avLst/>
            </a:prstGeom>
          </p:spPr>
        </p:pic>
        <p:sp>
          <p:nvSpPr>
            <p:cNvPr id="11" name="TextBox 10">
              <a:extLst>
                <a:ext uri="{FF2B5EF4-FFF2-40B4-BE49-F238E27FC236}">
                  <a16:creationId xmlns:a16="http://schemas.microsoft.com/office/drawing/2014/main" id="{0E8E0909-5577-4FC9-A5BE-382900E3D25D}"/>
                </a:ext>
              </a:extLst>
            </p:cNvPr>
            <p:cNvSpPr txBox="1"/>
            <p:nvPr/>
          </p:nvSpPr>
          <p:spPr>
            <a:xfrm>
              <a:off x="4485320" y="4217892"/>
              <a:ext cx="1334020" cy="746358"/>
            </a:xfrm>
            <a:prstGeom prst="rect">
              <a:avLst/>
            </a:prstGeom>
            <a:noFill/>
          </p:spPr>
          <p:txBody>
            <a:bodyPr wrap="none" rtlCol="0">
              <a:spAutoFit/>
            </a:bodyPr>
            <a:lstStyle/>
            <a:p>
              <a:pPr algn="ctr">
                <a:lnSpc>
                  <a:spcPts val="1600"/>
                </a:lnSpc>
                <a:spcAft>
                  <a:spcPts val="300"/>
                </a:spcAft>
              </a:pPr>
              <a:r>
                <a:rPr lang="en-AU" sz="2400" b="1" dirty="0">
                  <a:solidFill>
                    <a:schemeClr val="bg2"/>
                  </a:solidFill>
                  <a:latin typeface="+mj-lt"/>
                </a:rPr>
                <a:t>96,000+</a:t>
              </a:r>
              <a:endParaRPr lang="en-AU" b="1" dirty="0">
                <a:solidFill>
                  <a:schemeClr val="bg2"/>
                </a:solidFill>
                <a:latin typeface="+mj-lt"/>
              </a:endParaRPr>
            </a:p>
            <a:p>
              <a:pPr algn="ctr">
                <a:lnSpc>
                  <a:spcPts val="1600"/>
                </a:lnSpc>
                <a:spcAft>
                  <a:spcPts val="600"/>
                </a:spcAft>
              </a:pPr>
              <a:r>
                <a:rPr lang="en-AU" b="1" spc="100" dirty="0">
                  <a:solidFill>
                    <a:schemeClr val="tx2"/>
                  </a:solidFill>
                  <a:latin typeface="+mj-lt"/>
                </a:rPr>
                <a:t>WEBSITE</a:t>
              </a:r>
              <a:br>
                <a:rPr lang="en-AU" b="1" spc="100" dirty="0">
                  <a:solidFill>
                    <a:schemeClr val="tx2"/>
                  </a:solidFill>
                  <a:latin typeface="+mj-lt"/>
                </a:rPr>
              </a:br>
              <a:r>
                <a:rPr lang="en-AU" sz="1600" spc="100" dirty="0">
                  <a:solidFill>
                    <a:schemeClr val="tx2"/>
                  </a:solidFill>
                  <a:latin typeface="+mj-lt"/>
                </a:rPr>
                <a:t>SESSIONS</a:t>
              </a:r>
            </a:p>
          </p:txBody>
        </p:sp>
      </p:grpSp>
      <p:grpSp>
        <p:nvGrpSpPr>
          <p:cNvPr id="48" name="Group 47">
            <a:extLst>
              <a:ext uri="{FF2B5EF4-FFF2-40B4-BE49-F238E27FC236}">
                <a16:creationId xmlns:a16="http://schemas.microsoft.com/office/drawing/2014/main" id="{51B13EC9-F420-42EC-8409-72C95B7F6E43}"/>
              </a:ext>
            </a:extLst>
          </p:cNvPr>
          <p:cNvGrpSpPr/>
          <p:nvPr/>
        </p:nvGrpSpPr>
        <p:grpSpPr>
          <a:xfrm>
            <a:off x="4853709" y="765780"/>
            <a:ext cx="1545944" cy="1823340"/>
            <a:chOff x="7646496" y="670059"/>
            <a:chExt cx="1545944" cy="2125593"/>
          </a:xfrm>
        </p:grpSpPr>
        <p:pic>
          <p:nvPicPr>
            <p:cNvPr id="44" name="Picture 43">
              <a:extLst>
                <a:ext uri="{FF2B5EF4-FFF2-40B4-BE49-F238E27FC236}">
                  <a16:creationId xmlns:a16="http://schemas.microsoft.com/office/drawing/2014/main" id="{0F3021C0-9E02-4489-AE68-907CE1987F8A}"/>
                </a:ext>
              </a:extLst>
            </p:cNvPr>
            <p:cNvPicPr>
              <a:picLocks noChangeAspect="1"/>
            </p:cNvPicPr>
            <p:nvPr/>
          </p:nvPicPr>
          <p:blipFill rotWithShape="1">
            <a:blip r:embed="rId6">
              <a:extLst>
                <a:ext uri="{28A0092B-C50C-407E-A947-70E740481C1C}">
                  <a14:useLocalDpi xmlns:a14="http://schemas.microsoft.com/office/drawing/2010/main" val="0"/>
                </a:ext>
              </a:extLst>
            </a:blip>
            <a:srcRect l="13003" r="14266"/>
            <a:stretch/>
          </p:blipFill>
          <p:spPr>
            <a:xfrm>
              <a:off x="7646496" y="670059"/>
              <a:ext cx="1545944" cy="2125593"/>
            </a:xfrm>
            <a:prstGeom prst="rect">
              <a:avLst/>
            </a:prstGeom>
          </p:spPr>
        </p:pic>
        <p:sp>
          <p:nvSpPr>
            <p:cNvPr id="45" name="TextBox 44">
              <a:extLst>
                <a:ext uri="{FF2B5EF4-FFF2-40B4-BE49-F238E27FC236}">
                  <a16:creationId xmlns:a16="http://schemas.microsoft.com/office/drawing/2014/main" id="{41BFA1F0-1817-4B03-8D01-F41DC25711D8}"/>
                </a:ext>
              </a:extLst>
            </p:cNvPr>
            <p:cNvSpPr txBox="1"/>
            <p:nvPr/>
          </p:nvSpPr>
          <p:spPr>
            <a:xfrm>
              <a:off x="7817294" y="1092939"/>
              <a:ext cx="1046761" cy="1282402"/>
            </a:xfrm>
            <a:prstGeom prst="rect">
              <a:avLst/>
            </a:prstGeom>
            <a:noFill/>
          </p:spPr>
          <p:txBody>
            <a:bodyPr wrap="none" lIns="0" tIns="0" rIns="0" bIns="0" rtlCol="0" anchor="ctr">
              <a:spAutoFit/>
            </a:bodyPr>
            <a:lstStyle/>
            <a:p>
              <a:pPr algn="ctr">
                <a:lnSpc>
                  <a:spcPts val="1400"/>
                </a:lnSpc>
                <a:spcAft>
                  <a:spcPts val="200"/>
                </a:spcAft>
              </a:pPr>
              <a:r>
                <a:rPr lang="en-AU" sz="2400" b="1" dirty="0">
                  <a:solidFill>
                    <a:schemeClr val="bg2"/>
                  </a:solidFill>
                  <a:latin typeface="+mj-lt"/>
                </a:rPr>
                <a:t>1,070</a:t>
              </a:r>
            </a:p>
            <a:p>
              <a:pPr algn="ctr">
                <a:lnSpc>
                  <a:spcPts val="1200"/>
                </a:lnSpc>
              </a:pPr>
              <a:r>
                <a:rPr lang="en-AU" sz="1000" b="1" dirty="0">
                  <a:solidFill>
                    <a:schemeClr val="tx2"/>
                  </a:solidFill>
                  <a:latin typeface="+mj-lt"/>
                </a:rPr>
                <a:t>GENERAL NEWS</a:t>
              </a:r>
            </a:p>
            <a:p>
              <a:pPr algn="ctr">
                <a:lnSpc>
                  <a:spcPts val="2400"/>
                </a:lnSpc>
              </a:pPr>
              <a:r>
                <a:rPr lang="en-AU" sz="2400" b="1" dirty="0">
                  <a:solidFill>
                    <a:schemeClr val="bg2"/>
                  </a:solidFill>
                  <a:latin typeface="+mj-lt"/>
                </a:rPr>
                <a:t>+</a:t>
              </a:r>
            </a:p>
            <a:p>
              <a:pPr algn="ctr">
                <a:lnSpc>
                  <a:spcPts val="2400"/>
                </a:lnSpc>
              </a:pPr>
              <a:r>
                <a:rPr lang="en-AU" sz="2400" b="1" dirty="0">
                  <a:solidFill>
                    <a:schemeClr val="bg2"/>
                  </a:solidFill>
                  <a:latin typeface="+mj-lt"/>
                </a:rPr>
                <a:t>69</a:t>
              </a:r>
            </a:p>
            <a:p>
              <a:pPr algn="ctr">
                <a:lnSpc>
                  <a:spcPts val="1200"/>
                </a:lnSpc>
              </a:pPr>
              <a:r>
                <a:rPr lang="en-AU" sz="1000" b="1" dirty="0">
                  <a:solidFill>
                    <a:schemeClr val="tx2"/>
                  </a:solidFill>
                </a:rPr>
                <a:t>TRADE MEDIA</a:t>
              </a:r>
              <a:br>
                <a:rPr lang="en-AU" sz="1000" dirty="0">
                  <a:solidFill>
                    <a:schemeClr val="tx2"/>
                  </a:solidFill>
                </a:rPr>
              </a:br>
              <a:r>
                <a:rPr lang="en-AU" sz="1000" dirty="0">
                  <a:solidFill>
                    <a:schemeClr val="tx2"/>
                  </a:solidFill>
                </a:rPr>
                <a:t>REPORTS</a:t>
              </a:r>
            </a:p>
          </p:txBody>
        </p:sp>
      </p:grpSp>
      <p:pic>
        <p:nvPicPr>
          <p:cNvPr id="50" name="Picture 49">
            <a:extLst>
              <a:ext uri="{FF2B5EF4-FFF2-40B4-BE49-F238E27FC236}">
                <a16:creationId xmlns:a16="http://schemas.microsoft.com/office/drawing/2014/main" id="{BFEF8F70-0E6B-4A24-A8F1-D430504FA6E0}"/>
              </a:ext>
            </a:extLst>
          </p:cNvPr>
          <p:cNvPicPr>
            <a:picLocks noChangeAspect="1"/>
          </p:cNvPicPr>
          <p:nvPr/>
        </p:nvPicPr>
        <p:blipFill rotWithShape="1">
          <a:blip r:embed="rId7">
            <a:extLst>
              <a:ext uri="{28A0092B-C50C-407E-A947-70E740481C1C}">
                <a14:useLocalDpi xmlns:a14="http://schemas.microsoft.com/office/drawing/2010/main" val="0"/>
              </a:ext>
            </a:extLst>
          </a:blip>
          <a:srcRect l="59737" t="63917" r="28076" b="1490"/>
          <a:stretch/>
        </p:blipFill>
        <p:spPr>
          <a:xfrm>
            <a:off x="9464626" y="1802866"/>
            <a:ext cx="919748" cy="1146101"/>
          </a:xfrm>
          <a:prstGeom prst="rect">
            <a:avLst/>
          </a:prstGeom>
        </p:spPr>
      </p:pic>
      <p:pic>
        <p:nvPicPr>
          <p:cNvPr id="51" name="Picture 50">
            <a:extLst>
              <a:ext uri="{FF2B5EF4-FFF2-40B4-BE49-F238E27FC236}">
                <a16:creationId xmlns:a16="http://schemas.microsoft.com/office/drawing/2014/main" id="{7672D121-596A-4505-9CE3-9158926938F8}"/>
              </a:ext>
            </a:extLst>
          </p:cNvPr>
          <p:cNvPicPr>
            <a:picLocks noChangeAspect="1"/>
          </p:cNvPicPr>
          <p:nvPr/>
        </p:nvPicPr>
        <p:blipFill rotWithShape="1">
          <a:blip r:embed="rId7">
            <a:extLst>
              <a:ext uri="{28A0092B-C50C-407E-A947-70E740481C1C}">
                <a14:useLocalDpi xmlns:a14="http://schemas.microsoft.com/office/drawing/2010/main" val="0"/>
              </a:ext>
            </a:extLst>
          </a:blip>
          <a:srcRect l="48685" t="65466" r="40959" b="3040"/>
          <a:stretch/>
        </p:blipFill>
        <p:spPr>
          <a:xfrm>
            <a:off x="8879832" y="4259809"/>
            <a:ext cx="781620" cy="1043431"/>
          </a:xfrm>
          <a:prstGeom prst="rect">
            <a:avLst/>
          </a:prstGeom>
        </p:spPr>
      </p:pic>
      <p:grpSp>
        <p:nvGrpSpPr>
          <p:cNvPr id="58" name="Group 57">
            <a:extLst>
              <a:ext uri="{FF2B5EF4-FFF2-40B4-BE49-F238E27FC236}">
                <a16:creationId xmlns:a16="http://schemas.microsoft.com/office/drawing/2014/main" id="{9A01B724-AE95-4A86-99E9-7253D7EC89DA}"/>
              </a:ext>
            </a:extLst>
          </p:cNvPr>
          <p:cNvGrpSpPr/>
          <p:nvPr/>
        </p:nvGrpSpPr>
        <p:grpSpPr>
          <a:xfrm>
            <a:off x="5235544" y="3284984"/>
            <a:ext cx="1629838" cy="1746180"/>
            <a:chOff x="6441248" y="3535643"/>
            <a:chExt cx="1629838" cy="1746180"/>
          </a:xfrm>
        </p:grpSpPr>
        <p:pic>
          <p:nvPicPr>
            <p:cNvPr id="38" name="Picture 37">
              <a:extLst>
                <a:ext uri="{FF2B5EF4-FFF2-40B4-BE49-F238E27FC236}">
                  <a16:creationId xmlns:a16="http://schemas.microsoft.com/office/drawing/2014/main" id="{7C06F348-FA93-4071-9454-CE6A4F7BB50B}"/>
                </a:ext>
              </a:extLst>
            </p:cNvPr>
            <p:cNvPicPr>
              <a:picLocks noChangeAspect="1"/>
            </p:cNvPicPr>
            <p:nvPr/>
          </p:nvPicPr>
          <p:blipFill rotWithShape="1">
            <a:blip r:embed="rId5">
              <a:extLst>
                <a:ext uri="{28A0092B-C50C-407E-A947-70E740481C1C}">
                  <a14:useLocalDpi xmlns:a14="http://schemas.microsoft.com/office/drawing/2010/main" val="0"/>
                </a:ext>
              </a:extLst>
            </a:blip>
            <a:srcRect l="22637" t="78651" r="71640" b="6543"/>
            <a:stretch/>
          </p:blipFill>
          <p:spPr>
            <a:xfrm>
              <a:off x="6441248" y="3573016"/>
              <a:ext cx="527784" cy="599379"/>
            </a:xfrm>
            <a:prstGeom prst="rect">
              <a:avLst/>
            </a:prstGeom>
          </p:spPr>
        </p:pic>
        <p:sp>
          <p:nvSpPr>
            <p:cNvPr id="55" name="TextBox 54">
              <a:extLst>
                <a:ext uri="{FF2B5EF4-FFF2-40B4-BE49-F238E27FC236}">
                  <a16:creationId xmlns:a16="http://schemas.microsoft.com/office/drawing/2014/main" id="{E1660930-DDEA-4E62-AF25-36CBA3EBDE97}"/>
                </a:ext>
              </a:extLst>
            </p:cNvPr>
            <p:cNvSpPr txBox="1"/>
            <p:nvPr/>
          </p:nvSpPr>
          <p:spPr>
            <a:xfrm>
              <a:off x="6908588" y="3535643"/>
              <a:ext cx="1093569" cy="738664"/>
            </a:xfrm>
            <a:prstGeom prst="rect">
              <a:avLst/>
            </a:prstGeom>
            <a:noFill/>
          </p:spPr>
          <p:txBody>
            <a:bodyPr wrap="none" rtlCol="0">
              <a:spAutoFit/>
            </a:bodyPr>
            <a:lstStyle/>
            <a:p>
              <a:pPr>
                <a:lnSpc>
                  <a:spcPts val="2400"/>
                </a:lnSpc>
              </a:pPr>
              <a:r>
                <a:rPr lang="en-AU" sz="1400" dirty="0">
                  <a:solidFill>
                    <a:schemeClr val="bg2"/>
                  </a:solidFill>
                  <a:latin typeface="Arial Black" panose="020B0A04020102020204" pitchFamily="34" charset="0"/>
                </a:rPr>
                <a:t>TWITTER</a:t>
              </a:r>
            </a:p>
            <a:p>
              <a:pPr>
                <a:lnSpc>
                  <a:spcPts val="2400"/>
                </a:lnSpc>
              </a:pPr>
              <a:r>
                <a:rPr lang="en-AU" sz="2800" dirty="0">
                  <a:latin typeface="Arial Black" panose="020B0A04020102020204" pitchFamily="34" charset="0"/>
                </a:rPr>
                <a:t>14</a:t>
              </a:r>
              <a:r>
                <a:rPr lang="en-AU" sz="2800" baseline="20000" dirty="0"/>
                <a:t>%</a:t>
              </a:r>
            </a:p>
          </p:txBody>
        </p:sp>
        <p:sp>
          <p:nvSpPr>
            <p:cNvPr id="56" name="TextBox 55">
              <a:extLst>
                <a:ext uri="{FF2B5EF4-FFF2-40B4-BE49-F238E27FC236}">
                  <a16:creationId xmlns:a16="http://schemas.microsoft.com/office/drawing/2014/main" id="{695746E0-2D23-4678-9068-0758DD58EB59}"/>
                </a:ext>
              </a:extLst>
            </p:cNvPr>
            <p:cNvSpPr txBox="1"/>
            <p:nvPr/>
          </p:nvSpPr>
          <p:spPr>
            <a:xfrm>
              <a:off x="7017312" y="4135598"/>
              <a:ext cx="951543" cy="282129"/>
            </a:xfrm>
            <a:prstGeom prst="rect">
              <a:avLst/>
            </a:prstGeom>
            <a:noFill/>
          </p:spPr>
          <p:txBody>
            <a:bodyPr wrap="none" lIns="0" tIns="0" rIns="0" bIns="0" rtlCol="0">
              <a:spAutoFit/>
            </a:bodyPr>
            <a:lstStyle/>
            <a:p>
              <a:pPr>
                <a:lnSpc>
                  <a:spcPts val="1200"/>
                </a:lnSpc>
              </a:pPr>
              <a:r>
                <a:rPr lang="en-AU" sz="1200" b="1" dirty="0">
                  <a:latin typeface="+mj-lt"/>
                </a:rPr>
                <a:t>FOLLOWER</a:t>
              </a:r>
            </a:p>
            <a:p>
              <a:pPr>
                <a:lnSpc>
                  <a:spcPts val="1000"/>
                </a:lnSpc>
              </a:pPr>
              <a:r>
                <a:rPr lang="en-AU" sz="1000" spc="290" dirty="0">
                  <a:latin typeface="+mj-lt"/>
                </a:rPr>
                <a:t>INCREASE</a:t>
              </a:r>
              <a:endParaRPr lang="en-AU" sz="1000" spc="80" dirty="0">
                <a:latin typeface="+mj-lt"/>
              </a:endParaRPr>
            </a:p>
          </p:txBody>
        </p:sp>
        <p:pic>
          <p:nvPicPr>
            <p:cNvPr id="43" name="Picture 42">
              <a:extLst>
                <a:ext uri="{FF2B5EF4-FFF2-40B4-BE49-F238E27FC236}">
                  <a16:creationId xmlns:a16="http://schemas.microsoft.com/office/drawing/2014/main" id="{221ABA38-5413-4A10-A945-0B133F2487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13256" y="4542848"/>
              <a:ext cx="407422" cy="394383"/>
            </a:xfrm>
            <a:prstGeom prst="rect">
              <a:avLst/>
            </a:prstGeom>
          </p:spPr>
        </p:pic>
        <p:sp>
          <p:nvSpPr>
            <p:cNvPr id="47" name="TextBox 46">
              <a:extLst>
                <a:ext uri="{FF2B5EF4-FFF2-40B4-BE49-F238E27FC236}">
                  <a16:creationId xmlns:a16="http://schemas.microsoft.com/office/drawing/2014/main" id="{440E4F2D-9327-4858-9734-AF8F41B8F2F7}"/>
                </a:ext>
              </a:extLst>
            </p:cNvPr>
            <p:cNvSpPr txBox="1"/>
            <p:nvPr/>
          </p:nvSpPr>
          <p:spPr>
            <a:xfrm>
              <a:off x="6908588" y="4399739"/>
              <a:ext cx="1162498" cy="725583"/>
            </a:xfrm>
            <a:prstGeom prst="rect">
              <a:avLst/>
            </a:prstGeom>
            <a:noFill/>
          </p:spPr>
          <p:txBody>
            <a:bodyPr wrap="none" rtlCol="0">
              <a:spAutoFit/>
            </a:bodyPr>
            <a:lstStyle/>
            <a:p>
              <a:pPr>
                <a:lnSpc>
                  <a:spcPts val="2400"/>
                </a:lnSpc>
              </a:pPr>
              <a:r>
                <a:rPr lang="en-AU" sz="1400" dirty="0">
                  <a:solidFill>
                    <a:schemeClr val="bg2"/>
                  </a:solidFill>
                  <a:latin typeface="Arial Black" panose="020B0A04020102020204" pitchFamily="34" charset="0"/>
                </a:rPr>
                <a:t>LINKEDIN</a:t>
              </a:r>
            </a:p>
            <a:p>
              <a:pPr>
                <a:lnSpc>
                  <a:spcPts val="2400"/>
                </a:lnSpc>
              </a:pPr>
              <a:r>
                <a:rPr lang="en-AU" sz="2800" dirty="0">
                  <a:latin typeface="Arial Black" panose="020B0A04020102020204" pitchFamily="34" charset="0"/>
                </a:rPr>
                <a:t>40</a:t>
              </a:r>
              <a:r>
                <a:rPr lang="en-AU" sz="2800" baseline="20000" dirty="0"/>
                <a:t>%</a:t>
              </a:r>
            </a:p>
          </p:txBody>
        </p:sp>
        <p:sp>
          <p:nvSpPr>
            <p:cNvPr id="49" name="TextBox 48">
              <a:extLst>
                <a:ext uri="{FF2B5EF4-FFF2-40B4-BE49-F238E27FC236}">
                  <a16:creationId xmlns:a16="http://schemas.microsoft.com/office/drawing/2014/main" id="{238A159B-F453-4760-B090-47F10B0746DE}"/>
                </a:ext>
              </a:extLst>
            </p:cNvPr>
            <p:cNvSpPr txBox="1"/>
            <p:nvPr/>
          </p:nvSpPr>
          <p:spPr>
            <a:xfrm>
              <a:off x="7017312" y="4999694"/>
              <a:ext cx="951543" cy="282129"/>
            </a:xfrm>
            <a:prstGeom prst="rect">
              <a:avLst/>
            </a:prstGeom>
            <a:noFill/>
          </p:spPr>
          <p:txBody>
            <a:bodyPr wrap="none" lIns="0" tIns="0" rIns="0" bIns="0" rtlCol="0">
              <a:spAutoFit/>
            </a:bodyPr>
            <a:lstStyle/>
            <a:p>
              <a:pPr>
                <a:lnSpc>
                  <a:spcPts val="1200"/>
                </a:lnSpc>
              </a:pPr>
              <a:r>
                <a:rPr lang="en-AU" sz="1200" b="1" dirty="0">
                  <a:latin typeface="+mj-lt"/>
                </a:rPr>
                <a:t>FOLLOWER</a:t>
              </a:r>
            </a:p>
            <a:p>
              <a:pPr>
                <a:lnSpc>
                  <a:spcPts val="1000"/>
                </a:lnSpc>
              </a:pPr>
              <a:r>
                <a:rPr lang="en-AU" sz="1000" spc="290" dirty="0">
                  <a:latin typeface="+mj-lt"/>
                </a:rPr>
                <a:t>INCREASE</a:t>
              </a:r>
              <a:endParaRPr lang="en-AU" sz="1000" spc="80" dirty="0">
                <a:latin typeface="+mj-lt"/>
              </a:endParaRPr>
            </a:p>
          </p:txBody>
        </p:sp>
      </p:grpSp>
      <p:grpSp>
        <p:nvGrpSpPr>
          <p:cNvPr id="59" name="Group 58">
            <a:extLst>
              <a:ext uri="{FF2B5EF4-FFF2-40B4-BE49-F238E27FC236}">
                <a16:creationId xmlns:a16="http://schemas.microsoft.com/office/drawing/2014/main" id="{6C0D1803-7193-4511-9FC4-7F6A0792AEF6}"/>
              </a:ext>
            </a:extLst>
          </p:cNvPr>
          <p:cNvGrpSpPr/>
          <p:nvPr/>
        </p:nvGrpSpPr>
        <p:grpSpPr>
          <a:xfrm>
            <a:off x="5307552" y="2437980"/>
            <a:ext cx="1712207" cy="891964"/>
            <a:chOff x="6513256" y="2708920"/>
            <a:chExt cx="1712207" cy="891964"/>
          </a:xfrm>
        </p:grpSpPr>
        <p:sp>
          <p:nvSpPr>
            <p:cNvPr id="53" name="TextBox 52">
              <a:extLst>
                <a:ext uri="{FF2B5EF4-FFF2-40B4-BE49-F238E27FC236}">
                  <a16:creationId xmlns:a16="http://schemas.microsoft.com/office/drawing/2014/main" id="{F05425D5-6674-423B-89AF-CC565A9F4A17}"/>
                </a:ext>
              </a:extLst>
            </p:cNvPr>
            <p:cNvSpPr txBox="1"/>
            <p:nvPr/>
          </p:nvSpPr>
          <p:spPr>
            <a:xfrm>
              <a:off x="6945304" y="2708920"/>
              <a:ext cx="1280159" cy="725583"/>
            </a:xfrm>
            <a:prstGeom prst="rect">
              <a:avLst/>
            </a:prstGeom>
            <a:noFill/>
          </p:spPr>
          <p:txBody>
            <a:bodyPr wrap="none" rtlCol="0">
              <a:spAutoFit/>
            </a:bodyPr>
            <a:lstStyle/>
            <a:p>
              <a:pPr>
                <a:lnSpc>
                  <a:spcPts val="2400"/>
                </a:lnSpc>
              </a:pPr>
              <a:r>
                <a:rPr lang="en-AU" sz="1400" dirty="0">
                  <a:solidFill>
                    <a:schemeClr val="bg2"/>
                  </a:solidFill>
                  <a:latin typeface="Arial Black" panose="020B0A04020102020204" pitchFamily="34" charset="0"/>
                </a:rPr>
                <a:t>FACEBOOK</a:t>
              </a:r>
            </a:p>
            <a:p>
              <a:pPr>
                <a:lnSpc>
                  <a:spcPts val="2400"/>
                </a:lnSpc>
              </a:pPr>
              <a:r>
                <a:rPr lang="en-AU" sz="2800" dirty="0">
                  <a:latin typeface="Arial Black" panose="020B0A04020102020204" pitchFamily="34" charset="0"/>
                </a:rPr>
                <a:t>5</a:t>
              </a:r>
              <a:r>
                <a:rPr lang="en-AU" sz="2800" baseline="20000" dirty="0"/>
                <a:t>%</a:t>
              </a:r>
            </a:p>
          </p:txBody>
        </p:sp>
        <p:pic>
          <p:nvPicPr>
            <p:cNvPr id="39" name="Picture 38">
              <a:extLst>
                <a:ext uri="{FF2B5EF4-FFF2-40B4-BE49-F238E27FC236}">
                  <a16:creationId xmlns:a16="http://schemas.microsoft.com/office/drawing/2014/main" id="{02FBFA67-4038-4599-8712-E7081435FEE9}"/>
                </a:ext>
              </a:extLst>
            </p:cNvPr>
            <p:cNvPicPr>
              <a:picLocks noChangeAspect="1"/>
            </p:cNvPicPr>
            <p:nvPr/>
          </p:nvPicPr>
          <p:blipFill rotWithShape="1">
            <a:blip r:embed="rId5">
              <a:extLst>
                <a:ext uri="{28A0092B-C50C-407E-A947-70E740481C1C}">
                  <a14:useLocalDpi xmlns:a14="http://schemas.microsoft.com/office/drawing/2010/main" val="0"/>
                </a:ext>
              </a:extLst>
            </a:blip>
            <a:srcRect l="31869" t="79327" r="62940" b="7833"/>
            <a:stretch/>
          </p:blipFill>
          <p:spPr>
            <a:xfrm>
              <a:off x="6513256" y="2780928"/>
              <a:ext cx="478718" cy="519816"/>
            </a:xfrm>
            <a:prstGeom prst="rect">
              <a:avLst/>
            </a:prstGeom>
          </p:spPr>
        </p:pic>
        <p:sp>
          <p:nvSpPr>
            <p:cNvPr id="57" name="TextBox 56">
              <a:extLst>
                <a:ext uri="{FF2B5EF4-FFF2-40B4-BE49-F238E27FC236}">
                  <a16:creationId xmlns:a16="http://schemas.microsoft.com/office/drawing/2014/main" id="{21656C87-C2A1-4AFE-8DB6-BDBD814CE7D0}"/>
                </a:ext>
              </a:extLst>
            </p:cNvPr>
            <p:cNvSpPr txBox="1"/>
            <p:nvPr/>
          </p:nvSpPr>
          <p:spPr>
            <a:xfrm>
              <a:off x="7025776" y="3318755"/>
              <a:ext cx="951543" cy="282129"/>
            </a:xfrm>
            <a:prstGeom prst="rect">
              <a:avLst/>
            </a:prstGeom>
            <a:noFill/>
          </p:spPr>
          <p:txBody>
            <a:bodyPr wrap="none" lIns="0" tIns="0" rIns="0" bIns="0" rtlCol="0">
              <a:spAutoFit/>
            </a:bodyPr>
            <a:lstStyle/>
            <a:p>
              <a:pPr>
                <a:lnSpc>
                  <a:spcPts val="1200"/>
                </a:lnSpc>
              </a:pPr>
              <a:r>
                <a:rPr lang="en-AU" sz="1200" b="1" dirty="0">
                  <a:latin typeface="+mj-lt"/>
                </a:rPr>
                <a:t>FOLLOWER</a:t>
              </a:r>
            </a:p>
            <a:p>
              <a:pPr>
                <a:lnSpc>
                  <a:spcPts val="1000"/>
                </a:lnSpc>
              </a:pPr>
              <a:r>
                <a:rPr lang="en-AU" sz="1000" spc="290" dirty="0">
                  <a:latin typeface="+mj-lt"/>
                </a:rPr>
                <a:t>INCREASE</a:t>
              </a:r>
              <a:endParaRPr lang="en-AU" sz="1000" spc="80" dirty="0">
                <a:latin typeface="+mj-lt"/>
              </a:endParaRPr>
            </a:p>
          </p:txBody>
        </p:sp>
      </p:grpSp>
      <p:pic>
        <p:nvPicPr>
          <p:cNvPr id="9" name="Picture 8">
            <a:extLst>
              <a:ext uri="{FF2B5EF4-FFF2-40B4-BE49-F238E27FC236}">
                <a16:creationId xmlns:a16="http://schemas.microsoft.com/office/drawing/2014/main" id="{48E84562-A665-4012-B47D-5D4C048B369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524" b="53308"/>
          <a:stretch/>
        </p:blipFill>
        <p:spPr>
          <a:xfrm>
            <a:off x="3321819" y="3876120"/>
            <a:ext cx="1334021" cy="723984"/>
          </a:xfrm>
          <a:prstGeom prst="rect">
            <a:avLst/>
          </a:prstGeom>
        </p:spPr>
      </p:pic>
      <p:pic>
        <p:nvPicPr>
          <p:cNvPr id="12" name="Picture 11">
            <a:extLst>
              <a:ext uri="{FF2B5EF4-FFF2-40B4-BE49-F238E27FC236}">
                <a16:creationId xmlns:a16="http://schemas.microsoft.com/office/drawing/2014/main" id="{173CBADA-D341-4EF2-A0B7-CAB66F9B9D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9954" y="4923358"/>
            <a:ext cx="503644" cy="503644"/>
          </a:xfrm>
          <a:prstGeom prst="rect">
            <a:avLst/>
          </a:prstGeom>
        </p:spPr>
      </p:pic>
      <p:sp>
        <p:nvSpPr>
          <p:cNvPr id="2" name="TextBox 1">
            <a:extLst>
              <a:ext uri="{FF2B5EF4-FFF2-40B4-BE49-F238E27FC236}">
                <a16:creationId xmlns:a16="http://schemas.microsoft.com/office/drawing/2014/main" id="{6C008FEB-18B9-4AA0-85D2-073B6BA9BB4F}"/>
              </a:ext>
            </a:extLst>
          </p:cNvPr>
          <p:cNvSpPr txBox="1"/>
          <p:nvPr/>
        </p:nvSpPr>
        <p:spPr>
          <a:xfrm>
            <a:off x="695325" y="5517232"/>
            <a:ext cx="5142755" cy="261610"/>
          </a:xfrm>
          <a:prstGeom prst="rect">
            <a:avLst/>
          </a:prstGeom>
          <a:noFill/>
        </p:spPr>
        <p:txBody>
          <a:bodyPr wrap="none" rtlCol="0">
            <a:spAutoFit/>
          </a:bodyPr>
          <a:lstStyle/>
          <a:p>
            <a:r>
              <a:rPr lang="en-US" sz="1100" dirty="0"/>
              <a:t>Statistics from Choosing Wisely Australia 2019 Report – Partnering for Change </a:t>
            </a:r>
            <a:endParaRPr lang="en-GB" sz="1100" dirty="0"/>
          </a:p>
        </p:txBody>
      </p:sp>
    </p:spTree>
    <p:extLst>
      <p:ext uri="{BB962C8B-B14F-4D97-AF65-F5344CB8AC3E}">
        <p14:creationId xmlns:p14="http://schemas.microsoft.com/office/powerpoint/2010/main" val="329241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D0608C-6963-4D7E-A19A-98C9526DA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8"/>
            <a:ext cx="12201524" cy="6863357"/>
          </a:xfrm>
          <a:prstGeom prst="rect">
            <a:avLst/>
          </a:prstGeom>
        </p:spPr>
      </p:pic>
      <p:sp>
        <p:nvSpPr>
          <p:cNvPr id="2" name="Title 1"/>
          <p:cNvSpPr>
            <a:spLocks noGrp="1"/>
          </p:cNvSpPr>
          <p:nvPr>
            <p:ph type="title" idx="4294967295"/>
          </p:nvPr>
        </p:nvSpPr>
        <p:spPr>
          <a:xfrm>
            <a:off x="695325" y="189208"/>
            <a:ext cx="10801351" cy="875502"/>
          </a:xfrm>
        </p:spPr>
        <p:txBody>
          <a:bodyPr/>
          <a:lstStyle/>
          <a:p>
            <a:r>
              <a:rPr lang="en-AU" dirty="0"/>
              <a:t>Multi-profession</a:t>
            </a:r>
          </a:p>
        </p:txBody>
      </p:sp>
      <p:sp>
        <p:nvSpPr>
          <p:cNvPr id="3" name="Content Placeholder 2"/>
          <p:cNvSpPr>
            <a:spLocks noGrp="1"/>
          </p:cNvSpPr>
          <p:nvPr>
            <p:ph idx="4294967295"/>
          </p:nvPr>
        </p:nvSpPr>
        <p:spPr>
          <a:xfrm>
            <a:off x="2081128" y="1556793"/>
            <a:ext cx="8229600" cy="4569295"/>
          </a:xfrm>
        </p:spPr>
        <p:txBody>
          <a:bodyPr/>
          <a:lstStyle/>
          <a:p>
            <a:pPr lvl="2">
              <a:buNone/>
            </a:pPr>
            <a:endParaRPr lang="en-US" dirty="0"/>
          </a:p>
          <a:p>
            <a:pPr lvl="2"/>
            <a:endParaRPr lang="en-AU" dirty="0"/>
          </a:p>
          <a:p>
            <a:endParaRPr lang="en-AU" dirty="0"/>
          </a:p>
          <a:p>
            <a:endParaRPr lang="en-AU" dirty="0"/>
          </a:p>
        </p:txBody>
      </p:sp>
      <p:grpSp>
        <p:nvGrpSpPr>
          <p:cNvPr id="4" name="Group 3">
            <a:extLst>
              <a:ext uri="{FF2B5EF4-FFF2-40B4-BE49-F238E27FC236}">
                <a16:creationId xmlns:a16="http://schemas.microsoft.com/office/drawing/2014/main" id="{A2496C38-B1BD-4E54-BD88-529461ECAB16}"/>
              </a:ext>
            </a:extLst>
          </p:cNvPr>
          <p:cNvGrpSpPr/>
          <p:nvPr/>
        </p:nvGrpSpPr>
        <p:grpSpPr>
          <a:xfrm>
            <a:off x="4863451" y="2003356"/>
            <a:ext cx="2465098" cy="3033007"/>
            <a:chOff x="2873383" y="679880"/>
            <a:chExt cx="2465098" cy="3033007"/>
          </a:xfrm>
        </p:grpSpPr>
        <p:sp>
          <p:nvSpPr>
            <p:cNvPr id="7" name="TextBox 6">
              <a:extLst>
                <a:ext uri="{FF2B5EF4-FFF2-40B4-BE49-F238E27FC236}">
                  <a16:creationId xmlns:a16="http://schemas.microsoft.com/office/drawing/2014/main" id="{9A1D096D-D1B7-4BFA-A67C-1AB6B3778BF5}"/>
                </a:ext>
              </a:extLst>
            </p:cNvPr>
            <p:cNvSpPr txBox="1"/>
            <p:nvPr/>
          </p:nvSpPr>
          <p:spPr>
            <a:xfrm>
              <a:off x="2873383" y="2105524"/>
              <a:ext cx="2465098" cy="1607363"/>
            </a:xfrm>
            <a:prstGeom prst="rect">
              <a:avLst/>
            </a:prstGeom>
            <a:noFill/>
          </p:spPr>
          <p:txBody>
            <a:bodyPr wrap="square" rtlCol="0">
              <a:spAutoFit/>
            </a:bodyPr>
            <a:lstStyle/>
            <a:p>
              <a:pPr algn="ctr">
                <a:lnSpc>
                  <a:spcPts val="1200"/>
                </a:lnSpc>
                <a:spcAft>
                  <a:spcPts val="600"/>
                </a:spcAft>
              </a:pPr>
              <a:r>
                <a:rPr lang="en-AU" sz="2400" dirty="0">
                  <a:solidFill>
                    <a:schemeClr val="bg2"/>
                  </a:solidFill>
                  <a:latin typeface="+mj-lt"/>
                </a:rPr>
                <a:t>SPECIALIST</a:t>
              </a:r>
            </a:p>
            <a:p>
              <a:pPr algn="ctr">
                <a:lnSpc>
                  <a:spcPts val="2800"/>
                </a:lnSpc>
              </a:pPr>
              <a:r>
                <a:rPr lang="en-AU" sz="3600" spc="40" dirty="0">
                  <a:solidFill>
                    <a:schemeClr val="bg2"/>
                  </a:solidFill>
                  <a:latin typeface="+mj-lt"/>
                </a:rPr>
                <a:t>HEALTH</a:t>
              </a:r>
            </a:p>
            <a:p>
              <a:pPr algn="ctr">
                <a:lnSpc>
                  <a:spcPts val="1400"/>
                </a:lnSpc>
                <a:spcAft>
                  <a:spcPts val="200"/>
                </a:spcAft>
              </a:pPr>
              <a:r>
                <a:rPr lang="en-AU" dirty="0">
                  <a:solidFill>
                    <a:schemeClr val="bg2"/>
                  </a:solidFill>
                  <a:latin typeface="+mj-lt"/>
                </a:rPr>
                <a:t>PROFESSIONAL</a:t>
              </a:r>
            </a:p>
            <a:p>
              <a:pPr algn="ctr">
                <a:lnSpc>
                  <a:spcPts val="2200"/>
                </a:lnSpc>
                <a:spcAft>
                  <a:spcPts val="200"/>
                </a:spcAft>
              </a:pPr>
              <a:r>
                <a:rPr lang="en-AU" sz="2500" spc="60" dirty="0">
                  <a:solidFill>
                    <a:schemeClr val="bg2"/>
                  </a:solidFill>
                  <a:latin typeface="+mj-lt"/>
                </a:rPr>
                <a:t>COLLEGES,</a:t>
              </a:r>
            </a:p>
            <a:p>
              <a:pPr algn="ctr">
                <a:lnSpc>
                  <a:spcPts val="1800"/>
                </a:lnSpc>
              </a:pPr>
              <a:r>
                <a:rPr lang="en-AU" sz="2600" spc="60" dirty="0">
                  <a:solidFill>
                    <a:schemeClr val="bg2"/>
                  </a:solidFill>
                  <a:latin typeface="+mj-lt"/>
                </a:rPr>
                <a:t>SOCIETIES</a:t>
              </a:r>
            </a:p>
            <a:p>
              <a:pPr algn="ctr">
                <a:lnSpc>
                  <a:spcPts val="1400"/>
                </a:lnSpc>
              </a:pPr>
              <a:r>
                <a:rPr lang="en-AU" sz="1600" spc="60" dirty="0">
                  <a:solidFill>
                    <a:schemeClr val="bg2"/>
                  </a:solidFill>
                  <a:latin typeface="+mj-lt"/>
                </a:rPr>
                <a:t>&amp; ASSOCIATIONS</a:t>
              </a:r>
            </a:p>
          </p:txBody>
        </p:sp>
        <p:sp>
          <p:nvSpPr>
            <p:cNvPr id="8" name="TextBox 7">
              <a:extLst>
                <a:ext uri="{FF2B5EF4-FFF2-40B4-BE49-F238E27FC236}">
                  <a16:creationId xmlns:a16="http://schemas.microsoft.com/office/drawing/2014/main" id="{E50D03E2-C4B6-4B99-9BBD-1DE2A04D7069}"/>
                </a:ext>
              </a:extLst>
            </p:cNvPr>
            <p:cNvSpPr txBox="1"/>
            <p:nvPr/>
          </p:nvSpPr>
          <p:spPr>
            <a:xfrm>
              <a:off x="3192861" y="679880"/>
              <a:ext cx="1826141" cy="1569660"/>
            </a:xfrm>
            <a:prstGeom prst="rect">
              <a:avLst/>
            </a:prstGeom>
            <a:noFill/>
          </p:spPr>
          <p:txBody>
            <a:bodyPr wrap="none" rtlCol="0">
              <a:spAutoFit/>
            </a:bodyPr>
            <a:lstStyle/>
            <a:p>
              <a:r>
                <a:rPr lang="en-AU" sz="9600" dirty="0">
                  <a:solidFill>
                    <a:schemeClr val="bg2"/>
                  </a:solidFill>
                  <a:latin typeface="Arial Black" panose="020B0A04020102020204" pitchFamily="34" charset="0"/>
                </a:rPr>
                <a:t>45</a:t>
              </a:r>
            </a:p>
          </p:txBody>
        </p:sp>
      </p:grpSp>
    </p:spTree>
    <p:extLst>
      <p:ext uri="{BB962C8B-B14F-4D97-AF65-F5344CB8AC3E}">
        <p14:creationId xmlns:p14="http://schemas.microsoft.com/office/powerpoint/2010/main" val="47485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5325" y="189208"/>
            <a:ext cx="10801351" cy="875502"/>
          </a:xfrm>
        </p:spPr>
        <p:txBody>
          <a:bodyPr/>
          <a:lstStyle/>
          <a:p>
            <a:r>
              <a:rPr lang="en-AU" dirty="0"/>
              <a:t>Consumer</a:t>
            </a:r>
          </a:p>
        </p:txBody>
      </p:sp>
      <p:sp>
        <p:nvSpPr>
          <p:cNvPr id="3" name="Content Placeholder 2"/>
          <p:cNvSpPr>
            <a:spLocks noGrp="1"/>
          </p:cNvSpPr>
          <p:nvPr>
            <p:ph idx="4294967295"/>
          </p:nvPr>
        </p:nvSpPr>
        <p:spPr>
          <a:xfrm>
            <a:off x="2081128" y="1556793"/>
            <a:ext cx="8229600" cy="4569295"/>
          </a:xfrm>
        </p:spPr>
        <p:txBody>
          <a:bodyPr/>
          <a:lstStyle/>
          <a:p>
            <a:pPr lvl="2">
              <a:buNone/>
            </a:pPr>
            <a:endParaRPr lang="en-US" dirty="0"/>
          </a:p>
          <a:p>
            <a:pPr lvl="2"/>
            <a:endParaRPr lang="en-AU" dirty="0"/>
          </a:p>
          <a:p>
            <a:endParaRPr lang="en-AU" dirty="0"/>
          </a:p>
          <a:p>
            <a:endParaRPr lang="en-AU" dirty="0"/>
          </a:p>
        </p:txBody>
      </p:sp>
      <p:pic>
        <p:nvPicPr>
          <p:cNvPr id="11" name="Picture 10">
            <a:extLst>
              <a:ext uri="{FF2B5EF4-FFF2-40B4-BE49-F238E27FC236}">
                <a16:creationId xmlns:a16="http://schemas.microsoft.com/office/drawing/2014/main" id="{7C337092-40C1-4C78-A792-191A9AA66A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82" r="33894"/>
          <a:stretch/>
        </p:blipFill>
        <p:spPr>
          <a:xfrm>
            <a:off x="342253" y="4651171"/>
            <a:ext cx="3449491" cy="982574"/>
          </a:xfrm>
          <a:prstGeom prst="rect">
            <a:avLst/>
          </a:prstGeom>
        </p:spPr>
      </p:pic>
      <p:pic>
        <p:nvPicPr>
          <p:cNvPr id="5" name="Picture 4">
            <a:extLst>
              <a:ext uri="{FF2B5EF4-FFF2-40B4-BE49-F238E27FC236}">
                <a16:creationId xmlns:a16="http://schemas.microsoft.com/office/drawing/2014/main" id="{AD47D84A-20A9-45D3-A8B5-A1B89DB7C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343" y="2761032"/>
            <a:ext cx="2283314" cy="1109702"/>
          </a:xfrm>
          <a:prstGeom prst="rect">
            <a:avLst/>
          </a:prstGeom>
        </p:spPr>
      </p:pic>
      <p:pic>
        <p:nvPicPr>
          <p:cNvPr id="8" name="Picture 7">
            <a:extLst>
              <a:ext uri="{FF2B5EF4-FFF2-40B4-BE49-F238E27FC236}">
                <a16:creationId xmlns:a16="http://schemas.microsoft.com/office/drawing/2014/main" id="{A3F8D58E-16A7-4203-9BFF-57CB059400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488" y="3159000"/>
            <a:ext cx="2160000" cy="540000"/>
          </a:xfrm>
          <a:prstGeom prst="rect">
            <a:avLst/>
          </a:prstGeom>
        </p:spPr>
      </p:pic>
      <p:pic>
        <p:nvPicPr>
          <p:cNvPr id="10" name="Picture 9">
            <a:extLst>
              <a:ext uri="{FF2B5EF4-FFF2-40B4-BE49-F238E27FC236}">
                <a16:creationId xmlns:a16="http://schemas.microsoft.com/office/drawing/2014/main" id="{6323C13F-F945-4163-9BFF-2806A3EB38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110" y="1350569"/>
            <a:ext cx="3499642" cy="1118442"/>
          </a:xfrm>
          <a:prstGeom prst="rect">
            <a:avLst/>
          </a:prstGeom>
        </p:spPr>
      </p:pic>
      <p:pic>
        <p:nvPicPr>
          <p:cNvPr id="13" name="Picture 12">
            <a:extLst>
              <a:ext uri="{FF2B5EF4-FFF2-40B4-BE49-F238E27FC236}">
                <a16:creationId xmlns:a16="http://schemas.microsoft.com/office/drawing/2014/main" id="{B03F9534-1180-4D9A-8FDC-8E5210C837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5796" y="1542971"/>
            <a:ext cx="2131550" cy="649416"/>
          </a:xfrm>
          <a:prstGeom prst="rect">
            <a:avLst/>
          </a:prstGeom>
        </p:spPr>
      </p:pic>
      <p:pic>
        <p:nvPicPr>
          <p:cNvPr id="17" name="Picture 16">
            <a:extLst>
              <a:ext uri="{FF2B5EF4-FFF2-40B4-BE49-F238E27FC236}">
                <a16:creationId xmlns:a16="http://schemas.microsoft.com/office/drawing/2014/main" id="{CC67A817-17AB-4B67-B3D1-3D93042703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5126" y="1473867"/>
            <a:ext cx="2131550" cy="1123142"/>
          </a:xfrm>
          <a:prstGeom prst="rect">
            <a:avLst/>
          </a:prstGeom>
        </p:spPr>
      </p:pic>
      <p:pic>
        <p:nvPicPr>
          <p:cNvPr id="19" name="Picture 18">
            <a:extLst>
              <a:ext uri="{FF2B5EF4-FFF2-40B4-BE49-F238E27FC236}">
                <a16:creationId xmlns:a16="http://schemas.microsoft.com/office/drawing/2014/main" id="{76A9F5A3-3D49-4D18-B471-1D15344F04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350" y="4275537"/>
            <a:ext cx="1332442" cy="1243612"/>
          </a:xfrm>
          <a:prstGeom prst="rect">
            <a:avLst/>
          </a:prstGeom>
        </p:spPr>
      </p:pic>
      <p:pic>
        <p:nvPicPr>
          <p:cNvPr id="21" name="Picture 20">
            <a:extLst>
              <a:ext uri="{FF2B5EF4-FFF2-40B4-BE49-F238E27FC236}">
                <a16:creationId xmlns:a16="http://schemas.microsoft.com/office/drawing/2014/main" id="{CA943609-F3B9-4D01-B1F9-B0CA77F039E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003" r="15482"/>
          <a:stretch/>
        </p:blipFill>
        <p:spPr>
          <a:xfrm>
            <a:off x="8614899" y="2892202"/>
            <a:ext cx="2283314" cy="1266626"/>
          </a:xfrm>
          <a:prstGeom prst="rect">
            <a:avLst/>
          </a:prstGeom>
        </p:spPr>
      </p:pic>
      <p:pic>
        <p:nvPicPr>
          <p:cNvPr id="12" name="Picture 11">
            <a:extLst>
              <a:ext uri="{FF2B5EF4-FFF2-40B4-BE49-F238E27FC236}">
                <a16:creationId xmlns:a16="http://schemas.microsoft.com/office/drawing/2014/main" id="{9B56A9CA-1EB2-44A7-8521-BF88A907DE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343"/>
          <a:stretch/>
        </p:blipFill>
        <p:spPr>
          <a:xfrm>
            <a:off x="8849879" y="4651171"/>
            <a:ext cx="3002227" cy="982574"/>
          </a:xfrm>
          <a:prstGeom prst="rect">
            <a:avLst/>
          </a:prstGeom>
        </p:spPr>
      </p:pic>
    </p:spTree>
    <p:extLst>
      <p:ext uri="{BB962C8B-B14F-4D97-AF65-F5344CB8AC3E}">
        <p14:creationId xmlns:p14="http://schemas.microsoft.com/office/powerpoint/2010/main" val="27357955"/>
      </p:ext>
    </p:extLst>
  </p:cSld>
  <p:clrMapOvr>
    <a:masterClrMapping/>
  </p:clrMapOvr>
</p:sld>
</file>

<file path=ppt/theme/theme1.xml><?xml version="1.0" encoding="utf-8"?>
<a:theme xmlns:a="http://schemas.openxmlformats.org/drawingml/2006/main" name="Blank">
  <a:themeElements>
    <a:clrScheme name="NPSMedWise">
      <a:dk1>
        <a:sysClr val="windowText" lastClr="000000"/>
      </a:dk1>
      <a:lt1>
        <a:sysClr val="window" lastClr="FFFFFF"/>
      </a:lt1>
      <a:dk2>
        <a:srgbClr val="6B6B6B"/>
      </a:dk2>
      <a:lt2>
        <a:srgbClr val="0991B3"/>
      </a:lt2>
      <a:accent1>
        <a:srgbClr val="F8AC23"/>
      </a:accent1>
      <a:accent2>
        <a:srgbClr val="0991B3"/>
      </a:accent2>
      <a:accent3>
        <a:srgbClr val="939598"/>
      </a:accent3>
      <a:accent4>
        <a:srgbClr val="FDC612"/>
      </a:accent4>
      <a:accent5>
        <a:srgbClr val="6BBDD1"/>
      </a:accent5>
      <a:accent6>
        <a:srgbClr val="A7A9AC"/>
      </a:accent6>
      <a:hlink>
        <a:srgbClr val="0000FF"/>
      </a:hlink>
      <a:folHlink>
        <a:srgbClr val="800080"/>
      </a:folHlink>
    </a:clrScheme>
    <a:fontScheme name="NPSMedW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WA_Creds_Template_16_9.potx" id="{9419B9A6-0B27-4D55-8DB0-58E36A3B43D2}" vid="{E619041D-BAD8-4EFD-B51C-CBAA25608A95}"/>
    </a:ext>
  </a:extLst>
</a:theme>
</file>

<file path=ppt/theme/theme2.xml><?xml version="1.0" encoding="utf-8"?>
<a:theme xmlns:a="http://schemas.openxmlformats.org/drawingml/2006/main" name="1_Blank">
  <a:themeElements>
    <a:clrScheme name="NPSMedWise">
      <a:dk1>
        <a:sysClr val="windowText" lastClr="000000"/>
      </a:dk1>
      <a:lt1>
        <a:sysClr val="window" lastClr="FFFFFF"/>
      </a:lt1>
      <a:dk2>
        <a:srgbClr val="6B6B6B"/>
      </a:dk2>
      <a:lt2>
        <a:srgbClr val="0991B3"/>
      </a:lt2>
      <a:accent1>
        <a:srgbClr val="F8AC23"/>
      </a:accent1>
      <a:accent2>
        <a:srgbClr val="0991B3"/>
      </a:accent2>
      <a:accent3>
        <a:srgbClr val="939598"/>
      </a:accent3>
      <a:accent4>
        <a:srgbClr val="FDC612"/>
      </a:accent4>
      <a:accent5>
        <a:srgbClr val="6BBDD1"/>
      </a:accent5>
      <a:accent6>
        <a:srgbClr val="A7A9AC"/>
      </a:accent6>
      <a:hlink>
        <a:srgbClr val="0000FF"/>
      </a:hlink>
      <a:folHlink>
        <a:srgbClr val="800080"/>
      </a:folHlink>
    </a:clrScheme>
    <a:fontScheme name="NPSMedW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WA_Creds_Template_16_9.potx" id="{9419B9A6-0B27-4D55-8DB0-58E36A3B43D2}" vid="{E619041D-BAD8-4EFD-B51C-CBAA25608A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PS">
    <a:dk1>
      <a:srgbClr val="000000"/>
    </a:dk1>
    <a:lt1>
      <a:srgbClr val="FFFFFF"/>
    </a:lt1>
    <a:dk2>
      <a:srgbClr val="401E6C"/>
    </a:dk2>
    <a:lt2>
      <a:srgbClr val="F47B28"/>
    </a:lt2>
    <a:accent1>
      <a:srgbClr val="00326C"/>
    </a:accent1>
    <a:accent2>
      <a:srgbClr val="D73347"/>
    </a:accent2>
    <a:accent3>
      <a:srgbClr val="81BD41"/>
    </a:accent3>
    <a:accent4>
      <a:srgbClr val="F47B28"/>
    </a:accent4>
    <a:accent5>
      <a:srgbClr val="00AEEF"/>
    </a:accent5>
    <a:accent6>
      <a:srgbClr val="F7B71E"/>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11212418-76cf-4ff7-bbf8-1d7fe35dc3d9" xsi:nil="true"/>
    <TaxKeywordTaxHTField xmlns="81348d9c-1cc5-4b3b-8e15-6dd12d470b88">
      <Terms xmlns="http://schemas.microsoft.com/office/infopath/2007/PartnerControls"/>
    </TaxKeywordTaxHTField>
    <TaxCatchAll xmlns="81348d9c-1cc5-4b3b-8e15-6dd12d470b88"/>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EECA77AF3CF34894368C57A069DB27" ma:contentTypeVersion="" ma:contentTypeDescription="Create a new document." ma:contentTypeScope="" ma:versionID="794097d8f2fa6f845958a010301efc60">
  <xsd:schema xmlns:xsd="http://www.w3.org/2001/XMLSchema" xmlns:xs="http://www.w3.org/2001/XMLSchema" xmlns:p="http://schemas.microsoft.com/office/2006/metadata/properties" xmlns:ns2="81348d9c-1cc5-4b3b-8e15-6dd12d470b88" xmlns:ns3="11212418-76cf-4ff7-bbf8-1d7fe35dc3d9" targetNamespace="http://schemas.microsoft.com/office/2006/metadata/properties" ma:root="true" ma:fieldsID="0692b30e281941305b7fbf716b837270" ns2:_="" ns3:_="">
    <xsd:import namespace="81348d9c-1cc5-4b3b-8e15-6dd12d470b88"/>
    <xsd:import namespace="11212418-76cf-4ff7-bbf8-1d7fe35dc3d9"/>
    <xsd:element name="properties">
      <xsd:complexType>
        <xsd:sequence>
          <xsd:element name="documentManagement">
            <xsd:complexType>
              <xsd:all>
                <xsd:element ref="ns2:TaxKeywordTaxHTField" minOccurs="0"/>
                <xsd:element ref="ns2:TaxCatchAll" minOccurs="0"/>
                <xsd:element ref="ns3: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348d9c-1cc5-4b3b-8e15-6dd12d470b88"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afef6c28-b4e4-441e-a1b8-fd823a81cf5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fefef506-6a88-44c1-a29d-b2d983ca1247}" ma:internalName="TaxCatchAll" ma:showField="CatchAllData" ma:web="81348d9c-1cc5-4b3b-8e15-6dd12d470b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212418-76cf-4ff7-bbf8-1d7fe35dc3d9" elementFormDefault="qualified">
    <xsd:import namespace="http://schemas.microsoft.com/office/2006/documentManagement/types"/>
    <xsd:import namespace="http://schemas.microsoft.com/office/infopath/2007/PartnerControls"/>
    <xsd:element name="Status" ma:index="11" nillable="true" ma:displayName="Status" ma:default="Not Started" ma:format="Dropdown" ma:internalName="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B010D-566B-4ECF-B32F-358D117255A2}">
  <ds:schemaRefs>
    <ds:schemaRef ds:uri="http://purl.org/dc/elements/1.1/"/>
    <ds:schemaRef ds:uri="http://schemas.openxmlformats.org/package/2006/metadata/core-properties"/>
    <ds:schemaRef ds:uri="11212418-76cf-4ff7-bbf8-1d7fe35dc3d9"/>
    <ds:schemaRef ds:uri="http://schemas.microsoft.com/office/infopath/2007/PartnerControls"/>
    <ds:schemaRef ds:uri="http://purl.org/dc/terms/"/>
    <ds:schemaRef ds:uri="http://schemas.microsoft.com/office/2006/documentManagement/types"/>
    <ds:schemaRef ds:uri="81348d9c-1cc5-4b3b-8e15-6dd12d470b88"/>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87E5928-8731-43A8-8241-385199268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348d9c-1cc5-4b3b-8e15-6dd12d470b88"/>
    <ds:schemaRef ds:uri="11212418-76cf-4ff7-bbf8-1d7fe35dc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596A1-1D70-4A3C-9325-7FFC56115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16186</TotalTime>
  <Words>526</Words>
  <Application>Microsoft Office PowerPoint</Application>
  <PresentationFormat>Widescreen</PresentationFormat>
  <Paragraphs>189</Paragraphs>
  <Slides>19</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Black</vt:lpstr>
      <vt:lpstr>Calibri</vt:lpstr>
      <vt:lpstr>Courier New</vt:lpstr>
      <vt:lpstr>Blank</vt:lpstr>
      <vt:lpstr>1_Blank</vt:lpstr>
      <vt:lpstr>Start a conversation</vt:lpstr>
      <vt:lpstr>A global social movement</vt:lpstr>
      <vt:lpstr>Principles</vt:lpstr>
      <vt:lpstr>Recommendations</vt:lpstr>
      <vt:lpstr>5 questions to ask</vt:lpstr>
      <vt:lpstr>Empowerment in 12 languages</vt:lpstr>
      <vt:lpstr>PowerPoint Presentation</vt:lpstr>
      <vt:lpstr>Multi-profession</vt:lpstr>
      <vt:lpstr>Consumer</vt:lpstr>
      <vt:lpstr>GP reasons for unnecessary tests</vt:lpstr>
      <vt:lpstr>Specialist reasons for unnecessary tests</vt:lpstr>
      <vt:lpstr>Reasons for unnecessary tests</vt:lpstr>
      <vt:lpstr>NPS MedicineWise’s role </vt:lpstr>
      <vt:lpstr>Programs with impact</vt:lpstr>
      <vt:lpstr>Champion health services</vt:lpstr>
      <vt:lpstr>Toolkits</vt:lpstr>
      <vt:lpstr>Consumer engagement</vt:lpstr>
      <vt:lpstr>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is not always better’ with healthcare</dc:title>
  <dc:creator>Christopher Daniel</dc:creator>
  <cp:keywords/>
  <cp:lastModifiedBy>Anne-Marie Martin</cp:lastModifiedBy>
  <cp:revision>183</cp:revision>
  <dcterms:created xsi:type="dcterms:W3CDTF">2019-03-04T06:17:45Z</dcterms:created>
  <dcterms:modified xsi:type="dcterms:W3CDTF">2020-07-13T00:24:14Z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0x010100B5EECA77AF3CF34894368C57A069DB27</vt:lpwstr>
  </property>
  <property fmtid="{D5CDD505-2E9C-101B-9397-08002B2CF9AE}" pid="3" name="_dlc_DocIdItemGuid">
    <vt:lpwstr>16eec64c-3214-41dd-942f-ecdb9ba025d1</vt:lpwstr>
  </property>
  <property fmtid="{D5CDD505-2E9C-101B-9397-08002B2CF9AE}" pid="4" name="TaxKeyword">
    <vt:lpwstr/>
  </property>
  <property fmtid="{D5CDD505-2E9C-101B-9397-08002B2CF9AE}" pid="5" name="TaxCatchAll">
    <vt:lpwstr/>
  </property>
  <property fmtid="{D5CDD505-2E9C-101B-9397-08002B2CF9AE}" pid="6" name="TaxKeywordTaxHTField">
    <vt:lpwstr/>
  </property>
</Properties>
</file>