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830" r:id="rId5"/>
    <p:sldId id="831" r:id="rId6"/>
    <p:sldId id="832" r:id="rId7"/>
    <p:sldId id="833" r:id="rId8"/>
    <p:sldId id="834" r:id="rId9"/>
    <p:sldId id="822" r:id="rId10"/>
    <p:sldId id="836" r:id="rId11"/>
    <p:sldId id="837" r:id="rId12"/>
    <p:sldId id="838" r:id="rId13"/>
    <p:sldId id="839" r:id="rId14"/>
    <p:sldId id="840" r:id="rId15"/>
    <p:sldId id="841" r:id="rId16"/>
    <p:sldId id="842" r:id="rId17"/>
    <p:sldId id="843" r:id="rId18"/>
    <p:sldId id="261" r:id="rId19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Kron" initials="JK" lastIdx="221" clrIdx="0">
    <p:extLst>
      <p:ext uri="{19B8F6BF-5375-455C-9EA6-DF929625EA0E}">
        <p15:presenceInfo xmlns:p15="http://schemas.microsoft.com/office/powerpoint/2012/main" userId="John Kron" providerId="None"/>
      </p:ext>
    </p:extLst>
  </p:cmAuthor>
  <p:cmAuthor id="2" name="Robyn Lindner" initials="RL" lastIdx="22" clrIdx="1">
    <p:extLst>
      <p:ext uri="{19B8F6BF-5375-455C-9EA6-DF929625EA0E}">
        <p15:presenceInfo xmlns:p15="http://schemas.microsoft.com/office/powerpoint/2012/main" userId="S::rlindner@nps.org.au::23b5f45c-ce2b-4ab0-a501-e0534ff12a55" providerId="AD"/>
      </p:ext>
    </p:extLst>
  </p:cmAuthor>
  <p:cmAuthor id="3" name="61405" initials="6" lastIdx="52" clrIdx="2">
    <p:extLst>
      <p:ext uri="{19B8F6BF-5375-455C-9EA6-DF929625EA0E}">
        <p15:presenceInfo xmlns:p15="http://schemas.microsoft.com/office/powerpoint/2012/main" userId="61405" providerId="None"/>
      </p:ext>
    </p:extLst>
  </p:cmAuthor>
  <p:cmAuthor id="4" name="Matthew Anstey" initials="MA" lastIdx="23" clrIdx="3">
    <p:extLst>
      <p:ext uri="{19B8F6BF-5375-455C-9EA6-DF929625EA0E}">
        <p15:presenceInfo xmlns:p15="http://schemas.microsoft.com/office/powerpoint/2012/main" userId="Matthew Anst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47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1E32A4-2100-E740-EF12-F17CE241AB73}" v="1" dt="2020-10-19T07:22:52.7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7" y="442"/>
      </p:cViewPr>
      <p:guideLst>
        <p:guide orient="horz" pos="279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95EF2-8871-4300-AFEA-1FCD100AD81D}" type="datetimeFigureOut">
              <a:rPr lang="en-AU" smtClean="0"/>
              <a:t>7/12/2020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B2ED0-93C4-4297-9411-0323ED2FB0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153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" b="6234"/>
          <a:stretch/>
        </p:blipFill>
        <p:spPr>
          <a:xfrm>
            <a:off x="0" y="0"/>
            <a:ext cx="12192000" cy="58770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325" y="852229"/>
            <a:ext cx="10801350" cy="2413248"/>
          </a:xfrm>
        </p:spPr>
        <p:txBody>
          <a:bodyPr lIns="0" anchor="t" anchorCtr="0">
            <a:noAutofit/>
          </a:bodyPr>
          <a:lstStyle>
            <a:lvl1pPr algn="l">
              <a:lnSpc>
                <a:spcPts val="5500"/>
              </a:lnSpc>
              <a:defRPr sz="54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325" y="3589079"/>
            <a:ext cx="8280995" cy="147659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695325" y="463182"/>
            <a:ext cx="11496676" cy="3057525"/>
            <a:chOff x="1113707" y="1052736"/>
            <a:chExt cx="8030293" cy="3057525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1113707" y="1052736"/>
              <a:ext cx="8030293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1113707" y="4110261"/>
              <a:ext cx="8030293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2164D9C-38B9-4FED-8B57-4D0C5ECE3B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32" y="5962305"/>
            <a:ext cx="2185917" cy="7123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F41735-222C-4DDD-9557-C4D1E6B3D8C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6165304"/>
            <a:ext cx="1828102" cy="3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01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8" userDrawn="1">
          <p15:clr>
            <a:srgbClr val="FBAE40"/>
          </p15:clr>
        </p15:guide>
        <p15:guide id="4" pos="9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1447801"/>
            <a:ext cx="10801350" cy="424704"/>
          </a:xfrm>
        </p:spPr>
        <p:txBody>
          <a:bodyPr lIns="90000" anchor="t" anchorCtr="0">
            <a:noAutofit/>
          </a:bodyPr>
          <a:lstStyle>
            <a:lvl1pPr algn="l">
              <a:lnSpc>
                <a:spcPct val="100000"/>
              </a:lnSpc>
              <a:defRPr sz="1800" b="1" baseline="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choosingwisely.org.au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695325" y="1052737"/>
            <a:ext cx="11496676" cy="3057525"/>
            <a:chOff x="1113707" y="1052736"/>
            <a:chExt cx="8030293" cy="3057525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1113707" y="1052736"/>
              <a:ext cx="8030293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1113707" y="4110261"/>
              <a:ext cx="8030293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B0817AC-F399-4FD6-9657-0AAA8C6EA7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098" y="5962305"/>
            <a:ext cx="2188786" cy="7123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7E962D-DF13-4B52-81A0-3C86A2A9D5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095" y="2438428"/>
            <a:ext cx="6761050" cy="160948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EFDC3C-4FDE-4A4E-825F-9421652FE6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1929660"/>
            <a:ext cx="5753100" cy="707252"/>
          </a:xfrm>
        </p:spPr>
        <p:txBody>
          <a:bodyPr rIns="90000"/>
          <a:lstStyle/>
          <a:p>
            <a:pPr lvl="1"/>
            <a:r>
              <a:rPr lang="en-US"/>
              <a:t>Second level</a:t>
            </a:r>
            <a:endParaRPr lang="en-AU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B298B59-ECD3-45F2-B540-E53B2D49797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6165304"/>
            <a:ext cx="1828102" cy="3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3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943" y="1403256"/>
            <a:ext cx="10154608" cy="657592"/>
          </a:xfrm>
        </p:spPr>
        <p:txBody>
          <a:bodyPr lIns="0" anchor="t" anchorCtr="0">
            <a:noAutofit/>
          </a:bodyPr>
          <a:lstStyle>
            <a:lvl1pPr algn="l">
              <a:lnSpc>
                <a:spcPct val="100000"/>
              </a:lnSpc>
              <a:defRPr sz="18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511301" y="1052737"/>
            <a:ext cx="10680700" cy="3057525"/>
            <a:chOff x="1113707" y="1052736"/>
            <a:chExt cx="8030293" cy="3057525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1113707" y="1052736"/>
              <a:ext cx="803029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1113707" y="4110261"/>
              <a:ext cx="803029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1511299" y="2276873"/>
            <a:ext cx="5880845" cy="1593373"/>
          </a:xfrm>
        </p:spPr>
        <p:txBody>
          <a:bodyPr lIns="0" anchor="b" anchorCtr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80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800" b="0">
                <a:solidFill>
                  <a:schemeClr val="tx1"/>
                </a:solidFill>
              </a:defRPr>
            </a:lvl2pPr>
            <a:lvl3pPr marL="270000" indent="-270000">
              <a:spcBef>
                <a:spcPts val="600"/>
              </a:spcBef>
              <a:buSzPct val="90000"/>
              <a:buFontTx/>
              <a:buBlip>
                <a:blip r:embed="rId3"/>
              </a:buBlip>
              <a:defRPr sz="1800"/>
            </a:lvl3pPr>
            <a:lvl4pPr marL="540000" indent="-27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444DA4-F73A-40ED-9A9A-1247E6ED78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168" y="6028980"/>
            <a:ext cx="1762383" cy="5736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790A84-7FE5-47AB-A5B8-01B4241A0C5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6327334"/>
            <a:ext cx="1392449" cy="27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26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F81ED7-E57B-4742-8A0E-013C4E069BD4}"/>
              </a:ext>
            </a:extLst>
          </p:cNvPr>
          <p:cNvSpPr/>
          <p:nvPr userDrawn="1"/>
        </p:nvSpPr>
        <p:spPr>
          <a:xfrm>
            <a:off x="-1200" y="1"/>
            <a:ext cx="12193200" cy="5697538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B5942B8-42A4-F94C-894A-F0FF32E41F75}"/>
              </a:ext>
            </a:extLst>
          </p:cNvPr>
          <p:cNvGrpSpPr/>
          <p:nvPr userDrawn="1"/>
        </p:nvGrpSpPr>
        <p:grpSpPr>
          <a:xfrm>
            <a:off x="695325" y="2833227"/>
            <a:ext cx="9061071" cy="4420794"/>
            <a:chOff x="1676400" y="3857625"/>
            <a:chExt cx="1548558" cy="75552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35B17B3-9007-8740-B93C-65DC055EAB82}"/>
                </a:ext>
              </a:extLst>
            </p:cNvPr>
            <p:cNvGrpSpPr/>
            <p:nvPr userDrawn="1"/>
          </p:nvGrpSpPr>
          <p:grpSpPr>
            <a:xfrm>
              <a:off x="1676400" y="3857625"/>
              <a:ext cx="1548558" cy="387505"/>
              <a:chOff x="494534" y="1076215"/>
              <a:chExt cx="5432671" cy="1359451"/>
            </a:xfrm>
            <a:solidFill>
              <a:schemeClr val="bg1"/>
            </a:solidFill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7BEF8471-49CD-9C43-AB21-FCA3A44B5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534" y="1509973"/>
                <a:ext cx="941948" cy="925693"/>
              </a:xfrm>
              <a:custGeom>
                <a:avLst/>
                <a:gdLst>
                  <a:gd name="T0" fmla="*/ 0 w 4856"/>
                  <a:gd name="T1" fmla="*/ 2217 h 4771"/>
                  <a:gd name="T2" fmla="*/ 0 w 4856"/>
                  <a:gd name="T3" fmla="*/ 2217 h 4771"/>
                  <a:gd name="T4" fmla="*/ 53 w 4856"/>
                  <a:gd name="T5" fmla="*/ 1903 h 4771"/>
                  <a:gd name="T6" fmla="*/ 1810 w 4856"/>
                  <a:gd name="T7" fmla="*/ 84 h 4771"/>
                  <a:gd name="T8" fmla="*/ 2511 w 4856"/>
                  <a:gd name="T9" fmla="*/ 0 h 4771"/>
                  <a:gd name="T10" fmla="*/ 3777 w 4856"/>
                  <a:gd name="T11" fmla="*/ 346 h 4771"/>
                  <a:gd name="T12" fmla="*/ 4688 w 4856"/>
                  <a:gd name="T13" fmla="*/ 1516 h 4771"/>
                  <a:gd name="T14" fmla="*/ 4855 w 4856"/>
                  <a:gd name="T15" fmla="*/ 2479 h 4771"/>
                  <a:gd name="T16" fmla="*/ 4855 w 4856"/>
                  <a:gd name="T17" fmla="*/ 2636 h 4771"/>
                  <a:gd name="T18" fmla="*/ 4813 w 4856"/>
                  <a:gd name="T19" fmla="*/ 2688 h 4771"/>
                  <a:gd name="T20" fmla="*/ 4750 w 4856"/>
                  <a:gd name="T21" fmla="*/ 2688 h 4771"/>
                  <a:gd name="T22" fmla="*/ 1580 w 4856"/>
                  <a:gd name="T23" fmla="*/ 2688 h 4771"/>
                  <a:gd name="T24" fmla="*/ 1517 w 4856"/>
                  <a:gd name="T25" fmla="*/ 2688 h 4771"/>
                  <a:gd name="T26" fmla="*/ 1486 w 4856"/>
                  <a:gd name="T27" fmla="*/ 2719 h 4771"/>
                  <a:gd name="T28" fmla="*/ 1894 w 4856"/>
                  <a:gd name="T29" fmla="*/ 3588 h 4771"/>
                  <a:gd name="T30" fmla="*/ 2292 w 4856"/>
                  <a:gd name="T31" fmla="*/ 3724 h 4771"/>
                  <a:gd name="T32" fmla="*/ 2951 w 4856"/>
                  <a:gd name="T33" fmla="*/ 3661 h 4771"/>
                  <a:gd name="T34" fmla="*/ 3411 w 4856"/>
                  <a:gd name="T35" fmla="*/ 3264 h 4771"/>
                  <a:gd name="T36" fmla="*/ 3505 w 4856"/>
                  <a:gd name="T37" fmla="*/ 3232 h 4771"/>
                  <a:gd name="T38" fmla="*/ 4573 w 4856"/>
                  <a:gd name="T39" fmla="*/ 3672 h 4771"/>
                  <a:gd name="T40" fmla="*/ 4604 w 4856"/>
                  <a:gd name="T41" fmla="*/ 3745 h 4771"/>
                  <a:gd name="T42" fmla="*/ 3903 w 4856"/>
                  <a:gd name="T43" fmla="*/ 4467 h 4771"/>
                  <a:gd name="T44" fmla="*/ 2993 w 4856"/>
                  <a:gd name="T45" fmla="*/ 4739 h 4771"/>
                  <a:gd name="T46" fmla="*/ 2354 w 4856"/>
                  <a:gd name="T47" fmla="*/ 4760 h 4771"/>
                  <a:gd name="T48" fmla="*/ 764 w 4856"/>
                  <a:gd name="T49" fmla="*/ 4174 h 4771"/>
                  <a:gd name="T50" fmla="*/ 53 w 4856"/>
                  <a:gd name="T51" fmla="*/ 2949 h 4771"/>
                  <a:gd name="T52" fmla="*/ 0 w 4856"/>
                  <a:gd name="T53" fmla="*/ 2625 h 4771"/>
                  <a:gd name="T54" fmla="*/ 0 w 4856"/>
                  <a:gd name="T55" fmla="*/ 2217 h 4771"/>
                  <a:gd name="T56" fmla="*/ 3296 w 4856"/>
                  <a:gd name="T57" fmla="*/ 1788 h 4771"/>
                  <a:gd name="T58" fmla="*/ 3296 w 4856"/>
                  <a:gd name="T59" fmla="*/ 1788 h 4771"/>
                  <a:gd name="T60" fmla="*/ 2480 w 4856"/>
                  <a:gd name="T61" fmla="*/ 973 h 4771"/>
                  <a:gd name="T62" fmla="*/ 1528 w 4856"/>
                  <a:gd name="T63" fmla="*/ 1788 h 4771"/>
                  <a:gd name="T64" fmla="*/ 3296 w 4856"/>
                  <a:gd name="T65" fmla="*/ 1788 h 4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56" h="4771">
                    <a:moveTo>
                      <a:pt x="0" y="2217"/>
                    </a:moveTo>
                    <a:lnTo>
                      <a:pt x="0" y="2217"/>
                    </a:lnTo>
                    <a:cubicBezTo>
                      <a:pt x="21" y="2113"/>
                      <a:pt x="21" y="2008"/>
                      <a:pt x="53" y="1903"/>
                    </a:cubicBezTo>
                    <a:cubicBezTo>
                      <a:pt x="272" y="942"/>
                      <a:pt x="858" y="335"/>
                      <a:pt x="1810" y="84"/>
                    </a:cubicBezTo>
                    <a:cubicBezTo>
                      <a:pt x="2040" y="21"/>
                      <a:pt x="2271" y="0"/>
                      <a:pt x="2511" y="0"/>
                    </a:cubicBezTo>
                    <a:cubicBezTo>
                      <a:pt x="2961" y="11"/>
                      <a:pt x="3390" y="105"/>
                      <a:pt x="3777" y="346"/>
                    </a:cubicBezTo>
                    <a:cubicBezTo>
                      <a:pt x="4227" y="618"/>
                      <a:pt x="4520" y="1015"/>
                      <a:pt x="4688" y="1516"/>
                    </a:cubicBezTo>
                    <a:cubicBezTo>
                      <a:pt x="4792" y="1820"/>
                      <a:pt x="4845" y="2144"/>
                      <a:pt x="4855" y="2479"/>
                    </a:cubicBezTo>
                    <a:cubicBezTo>
                      <a:pt x="4855" y="2531"/>
                      <a:pt x="4855" y="2584"/>
                      <a:pt x="4855" y="2636"/>
                    </a:cubicBezTo>
                    <a:cubicBezTo>
                      <a:pt x="4855" y="2667"/>
                      <a:pt x="4845" y="2688"/>
                      <a:pt x="4813" y="2688"/>
                    </a:cubicBezTo>
                    <a:cubicBezTo>
                      <a:pt x="4792" y="2688"/>
                      <a:pt x="4772" y="2688"/>
                      <a:pt x="4750" y="2688"/>
                    </a:cubicBezTo>
                    <a:cubicBezTo>
                      <a:pt x="3694" y="2688"/>
                      <a:pt x="2637" y="2688"/>
                      <a:pt x="1580" y="2688"/>
                    </a:cubicBezTo>
                    <a:cubicBezTo>
                      <a:pt x="1559" y="2688"/>
                      <a:pt x="1538" y="2678"/>
                      <a:pt x="1517" y="2688"/>
                    </a:cubicBezTo>
                    <a:cubicBezTo>
                      <a:pt x="1507" y="2698"/>
                      <a:pt x="1486" y="2709"/>
                      <a:pt x="1486" y="2719"/>
                    </a:cubicBezTo>
                    <a:cubicBezTo>
                      <a:pt x="1496" y="3075"/>
                      <a:pt x="1591" y="3379"/>
                      <a:pt x="1894" y="3588"/>
                    </a:cubicBezTo>
                    <a:cubicBezTo>
                      <a:pt x="2020" y="3672"/>
                      <a:pt x="2145" y="3713"/>
                      <a:pt x="2292" y="3724"/>
                    </a:cubicBezTo>
                    <a:cubicBezTo>
                      <a:pt x="2511" y="3755"/>
                      <a:pt x="2742" y="3745"/>
                      <a:pt x="2951" y="3661"/>
                    </a:cubicBezTo>
                    <a:cubicBezTo>
                      <a:pt x="3160" y="3588"/>
                      <a:pt x="3307" y="3452"/>
                      <a:pt x="3411" y="3264"/>
                    </a:cubicBezTo>
                    <a:cubicBezTo>
                      <a:pt x="3443" y="3222"/>
                      <a:pt x="3453" y="3211"/>
                      <a:pt x="3505" y="3232"/>
                    </a:cubicBezTo>
                    <a:cubicBezTo>
                      <a:pt x="3861" y="3379"/>
                      <a:pt x="4217" y="3525"/>
                      <a:pt x="4573" y="3672"/>
                    </a:cubicBezTo>
                    <a:cubicBezTo>
                      <a:pt x="4635" y="3692"/>
                      <a:pt x="4635" y="3692"/>
                      <a:pt x="4604" y="3745"/>
                    </a:cubicBezTo>
                    <a:cubicBezTo>
                      <a:pt x="4457" y="4069"/>
                      <a:pt x="4217" y="4299"/>
                      <a:pt x="3903" y="4467"/>
                    </a:cubicBezTo>
                    <a:cubicBezTo>
                      <a:pt x="3620" y="4623"/>
                      <a:pt x="3307" y="4707"/>
                      <a:pt x="2993" y="4739"/>
                    </a:cubicBezTo>
                    <a:cubicBezTo>
                      <a:pt x="2773" y="4749"/>
                      <a:pt x="2564" y="4770"/>
                      <a:pt x="2354" y="4760"/>
                    </a:cubicBezTo>
                    <a:cubicBezTo>
                      <a:pt x="1758" y="4728"/>
                      <a:pt x="1214" y="4561"/>
                      <a:pt x="764" y="4174"/>
                    </a:cubicBezTo>
                    <a:cubicBezTo>
                      <a:pt x="377" y="3849"/>
                      <a:pt x="147" y="3431"/>
                      <a:pt x="53" y="2949"/>
                    </a:cubicBezTo>
                    <a:cubicBezTo>
                      <a:pt x="31" y="2845"/>
                      <a:pt x="21" y="2730"/>
                      <a:pt x="0" y="2625"/>
                    </a:cubicBezTo>
                    <a:cubicBezTo>
                      <a:pt x="0" y="2489"/>
                      <a:pt x="0" y="2353"/>
                      <a:pt x="0" y="2217"/>
                    </a:cubicBezTo>
                    <a:close/>
                    <a:moveTo>
                      <a:pt x="3296" y="1788"/>
                    </a:moveTo>
                    <a:lnTo>
                      <a:pt x="3296" y="1788"/>
                    </a:lnTo>
                    <a:cubicBezTo>
                      <a:pt x="3327" y="1401"/>
                      <a:pt x="2909" y="984"/>
                      <a:pt x="2480" y="973"/>
                    </a:cubicBezTo>
                    <a:cubicBezTo>
                      <a:pt x="1884" y="942"/>
                      <a:pt x="1580" y="1317"/>
                      <a:pt x="1528" y="1788"/>
                    </a:cubicBezTo>
                    <a:cubicBezTo>
                      <a:pt x="2114" y="1788"/>
                      <a:pt x="2710" y="1788"/>
                      <a:pt x="3296" y="1788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91B663A-BC9F-F845-9384-2EE5E95D4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3885" y="1076215"/>
                <a:ext cx="307138" cy="1325230"/>
              </a:xfrm>
              <a:custGeom>
                <a:avLst/>
                <a:gdLst>
                  <a:gd name="T0" fmla="*/ 10 w 1581"/>
                  <a:gd name="T1" fmla="*/ 11 h 6832"/>
                  <a:gd name="T2" fmla="*/ 10 w 1581"/>
                  <a:gd name="T3" fmla="*/ 11 h 6832"/>
                  <a:gd name="T4" fmla="*/ 0 w 1581"/>
                  <a:gd name="T5" fmla="*/ 84 h 6832"/>
                  <a:gd name="T6" fmla="*/ 0 w 1581"/>
                  <a:gd name="T7" fmla="*/ 6758 h 6832"/>
                  <a:gd name="T8" fmla="*/ 73 w 1581"/>
                  <a:gd name="T9" fmla="*/ 6831 h 6832"/>
                  <a:gd name="T10" fmla="*/ 1496 w 1581"/>
                  <a:gd name="T11" fmla="*/ 6831 h 6832"/>
                  <a:gd name="T12" fmla="*/ 1580 w 1581"/>
                  <a:gd name="T13" fmla="*/ 6748 h 6832"/>
                  <a:gd name="T14" fmla="*/ 1580 w 1581"/>
                  <a:gd name="T15" fmla="*/ 5157 h 6832"/>
                  <a:gd name="T16" fmla="*/ 1580 w 1581"/>
                  <a:gd name="T17" fmla="*/ 115 h 6832"/>
                  <a:gd name="T18" fmla="*/ 1475 w 1581"/>
                  <a:gd name="T19" fmla="*/ 21 h 6832"/>
                  <a:gd name="T20" fmla="*/ 659 w 1581"/>
                  <a:gd name="T21" fmla="*/ 11 h 6832"/>
                  <a:gd name="T22" fmla="*/ 596 w 1581"/>
                  <a:gd name="T23" fmla="*/ 11 h 6832"/>
                  <a:gd name="T24" fmla="*/ 10 w 1581"/>
                  <a:gd name="T25" fmla="*/ 11 h 6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1" h="6832">
                    <a:moveTo>
                      <a:pt x="10" y="11"/>
                    </a:moveTo>
                    <a:lnTo>
                      <a:pt x="10" y="11"/>
                    </a:lnTo>
                    <a:cubicBezTo>
                      <a:pt x="0" y="32"/>
                      <a:pt x="0" y="53"/>
                      <a:pt x="0" y="84"/>
                    </a:cubicBezTo>
                    <a:cubicBezTo>
                      <a:pt x="0" y="2302"/>
                      <a:pt x="0" y="4530"/>
                      <a:pt x="0" y="6758"/>
                    </a:cubicBezTo>
                    <a:cubicBezTo>
                      <a:pt x="0" y="6831"/>
                      <a:pt x="0" y="6831"/>
                      <a:pt x="73" y="6831"/>
                    </a:cubicBezTo>
                    <a:cubicBezTo>
                      <a:pt x="544" y="6831"/>
                      <a:pt x="1026" y="6831"/>
                      <a:pt x="1496" y="6831"/>
                    </a:cubicBezTo>
                    <a:cubicBezTo>
                      <a:pt x="1580" y="6831"/>
                      <a:pt x="1580" y="6831"/>
                      <a:pt x="1580" y="6748"/>
                    </a:cubicBezTo>
                    <a:cubicBezTo>
                      <a:pt x="1580" y="6224"/>
                      <a:pt x="1580" y="5691"/>
                      <a:pt x="1580" y="5157"/>
                    </a:cubicBezTo>
                    <a:cubicBezTo>
                      <a:pt x="1580" y="3474"/>
                      <a:pt x="1580" y="1789"/>
                      <a:pt x="1580" y="115"/>
                    </a:cubicBezTo>
                    <a:cubicBezTo>
                      <a:pt x="1580" y="0"/>
                      <a:pt x="1580" y="21"/>
                      <a:pt x="1475" y="21"/>
                    </a:cubicBezTo>
                    <a:cubicBezTo>
                      <a:pt x="1203" y="11"/>
                      <a:pt x="931" y="21"/>
                      <a:pt x="659" y="11"/>
                    </a:cubicBezTo>
                    <a:cubicBezTo>
                      <a:pt x="638" y="11"/>
                      <a:pt x="617" y="11"/>
                      <a:pt x="596" y="11"/>
                    </a:cubicBezTo>
                    <a:cubicBezTo>
                      <a:pt x="398" y="11"/>
                      <a:pt x="209" y="11"/>
                      <a:pt x="10" y="11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E54CF97F-8D83-BC41-947B-577684695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885" y="1506551"/>
                <a:ext cx="1011247" cy="927404"/>
              </a:xfrm>
              <a:custGeom>
                <a:avLst/>
                <a:gdLst>
                  <a:gd name="T0" fmla="*/ 2616 w 5211"/>
                  <a:gd name="T1" fmla="*/ 4781 h 4782"/>
                  <a:gd name="T2" fmla="*/ 2616 w 5211"/>
                  <a:gd name="T3" fmla="*/ 4781 h 4782"/>
                  <a:gd name="T4" fmla="*/ 1779 w 5211"/>
                  <a:gd name="T5" fmla="*/ 4634 h 4782"/>
                  <a:gd name="T6" fmla="*/ 220 w 5211"/>
                  <a:gd name="T7" fmla="*/ 2866 h 4782"/>
                  <a:gd name="T8" fmla="*/ 1444 w 5211"/>
                  <a:gd name="T9" fmla="*/ 314 h 4782"/>
                  <a:gd name="T10" fmla="*/ 2532 w 5211"/>
                  <a:gd name="T11" fmla="*/ 32 h 4782"/>
                  <a:gd name="T12" fmla="*/ 4310 w 5211"/>
                  <a:gd name="T13" fmla="*/ 628 h 4782"/>
                  <a:gd name="T14" fmla="*/ 5105 w 5211"/>
                  <a:gd name="T15" fmla="*/ 2029 h 4782"/>
                  <a:gd name="T16" fmla="*/ 4561 w 5211"/>
                  <a:gd name="T17" fmla="*/ 3933 h 4782"/>
                  <a:gd name="T18" fmla="*/ 3683 w 5211"/>
                  <a:gd name="T19" fmla="*/ 4571 h 4782"/>
                  <a:gd name="T20" fmla="*/ 2616 w 5211"/>
                  <a:gd name="T21" fmla="*/ 4781 h 4782"/>
                  <a:gd name="T22" fmla="*/ 3579 w 5211"/>
                  <a:gd name="T23" fmla="*/ 2406 h 4782"/>
                  <a:gd name="T24" fmla="*/ 3579 w 5211"/>
                  <a:gd name="T25" fmla="*/ 2406 h 4782"/>
                  <a:gd name="T26" fmla="*/ 3547 w 5211"/>
                  <a:gd name="T27" fmla="*/ 2102 h 4782"/>
                  <a:gd name="T28" fmla="*/ 3254 w 5211"/>
                  <a:gd name="T29" fmla="*/ 1548 h 4782"/>
                  <a:gd name="T30" fmla="*/ 2553 w 5211"/>
                  <a:gd name="T31" fmla="*/ 1338 h 4782"/>
                  <a:gd name="T32" fmla="*/ 1800 w 5211"/>
                  <a:gd name="T33" fmla="*/ 1924 h 4782"/>
                  <a:gd name="T34" fmla="*/ 1800 w 5211"/>
                  <a:gd name="T35" fmla="*/ 2856 h 4782"/>
                  <a:gd name="T36" fmla="*/ 2260 w 5211"/>
                  <a:gd name="T37" fmla="*/ 3379 h 4782"/>
                  <a:gd name="T38" fmla="*/ 2762 w 5211"/>
                  <a:gd name="T39" fmla="*/ 3452 h 4782"/>
                  <a:gd name="T40" fmla="*/ 3432 w 5211"/>
                  <a:gd name="T41" fmla="*/ 3023 h 4782"/>
                  <a:gd name="T42" fmla="*/ 3579 w 5211"/>
                  <a:gd name="T43" fmla="*/ 2406 h 4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11" h="4782">
                    <a:moveTo>
                      <a:pt x="2616" y="4781"/>
                    </a:moveTo>
                    <a:lnTo>
                      <a:pt x="2616" y="4781"/>
                    </a:lnTo>
                    <a:cubicBezTo>
                      <a:pt x="2355" y="4781"/>
                      <a:pt x="2062" y="4739"/>
                      <a:pt x="1779" y="4634"/>
                    </a:cubicBezTo>
                    <a:cubicBezTo>
                      <a:pt x="952" y="4320"/>
                      <a:pt x="408" y="3745"/>
                      <a:pt x="220" y="2866"/>
                    </a:cubicBezTo>
                    <a:cubicBezTo>
                      <a:pt x="0" y="1851"/>
                      <a:pt x="513" y="785"/>
                      <a:pt x="1444" y="314"/>
                    </a:cubicBezTo>
                    <a:cubicBezTo>
                      <a:pt x="1790" y="137"/>
                      <a:pt x="2145" y="42"/>
                      <a:pt x="2532" y="32"/>
                    </a:cubicBezTo>
                    <a:cubicBezTo>
                      <a:pt x="3202" y="0"/>
                      <a:pt x="3798" y="189"/>
                      <a:pt x="4310" y="628"/>
                    </a:cubicBezTo>
                    <a:cubicBezTo>
                      <a:pt x="4750" y="994"/>
                      <a:pt x="5022" y="1464"/>
                      <a:pt x="5105" y="2029"/>
                    </a:cubicBezTo>
                    <a:cubicBezTo>
                      <a:pt x="5210" y="2751"/>
                      <a:pt x="5032" y="3379"/>
                      <a:pt x="4561" y="3933"/>
                    </a:cubicBezTo>
                    <a:cubicBezTo>
                      <a:pt x="4321" y="4216"/>
                      <a:pt x="4017" y="4425"/>
                      <a:pt x="3683" y="4571"/>
                    </a:cubicBezTo>
                    <a:cubicBezTo>
                      <a:pt x="3348" y="4718"/>
                      <a:pt x="3003" y="4781"/>
                      <a:pt x="2616" y="4781"/>
                    </a:cubicBezTo>
                    <a:close/>
                    <a:moveTo>
                      <a:pt x="3579" y="2406"/>
                    </a:moveTo>
                    <a:lnTo>
                      <a:pt x="3579" y="2406"/>
                    </a:lnTo>
                    <a:cubicBezTo>
                      <a:pt x="3568" y="2301"/>
                      <a:pt x="3558" y="2207"/>
                      <a:pt x="3547" y="2102"/>
                    </a:cubicBezTo>
                    <a:cubicBezTo>
                      <a:pt x="3505" y="1893"/>
                      <a:pt x="3422" y="1694"/>
                      <a:pt x="3254" y="1548"/>
                    </a:cubicBezTo>
                    <a:cubicBezTo>
                      <a:pt x="3045" y="1370"/>
                      <a:pt x="2815" y="1318"/>
                      <a:pt x="2553" y="1338"/>
                    </a:cubicBezTo>
                    <a:cubicBezTo>
                      <a:pt x="2177" y="1380"/>
                      <a:pt x="1925" y="1579"/>
                      <a:pt x="1800" y="1924"/>
                    </a:cubicBezTo>
                    <a:cubicBezTo>
                      <a:pt x="1695" y="2228"/>
                      <a:pt x="1695" y="2542"/>
                      <a:pt x="1800" y="2856"/>
                    </a:cubicBezTo>
                    <a:cubicBezTo>
                      <a:pt x="1873" y="3096"/>
                      <a:pt x="2020" y="3285"/>
                      <a:pt x="2260" y="3379"/>
                    </a:cubicBezTo>
                    <a:cubicBezTo>
                      <a:pt x="2428" y="3452"/>
                      <a:pt x="2595" y="3473"/>
                      <a:pt x="2762" y="3452"/>
                    </a:cubicBezTo>
                    <a:cubicBezTo>
                      <a:pt x="3066" y="3420"/>
                      <a:pt x="3286" y="3285"/>
                      <a:pt x="3432" y="3023"/>
                    </a:cubicBezTo>
                    <a:cubicBezTo>
                      <a:pt x="3537" y="2824"/>
                      <a:pt x="3568" y="2615"/>
                      <a:pt x="3579" y="2406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FF8C544F-9A1B-D74D-9D49-C066EFB40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2690" y="1503984"/>
                <a:ext cx="944515" cy="931682"/>
              </a:xfrm>
              <a:custGeom>
                <a:avLst/>
                <a:gdLst>
                  <a:gd name="T0" fmla="*/ 3181 w 4867"/>
                  <a:gd name="T1" fmla="*/ 2709 h 4802"/>
                  <a:gd name="T2" fmla="*/ 3181 w 4867"/>
                  <a:gd name="T3" fmla="*/ 2709 h 4802"/>
                  <a:gd name="T4" fmla="*/ 1570 w 4867"/>
                  <a:gd name="T5" fmla="*/ 2709 h 4802"/>
                  <a:gd name="T6" fmla="*/ 1496 w 4867"/>
                  <a:gd name="T7" fmla="*/ 2782 h 4802"/>
                  <a:gd name="T8" fmla="*/ 1747 w 4867"/>
                  <a:gd name="T9" fmla="*/ 3483 h 4802"/>
                  <a:gd name="T10" fmla="*/ 2166 w 4867"/>
                  <a:gd name="T11" fmla="*/ 3734 h 4802"/>
                  <a:gd name="T12" fmla="*/ 2972 w 4867"/>
                  <a:gd name="T13" fmla="*/ 3692 h 4802"/>
                  <a:gd name="T14" fmla="*/ 3432 w 4867"/>
                  <a:gd name="T15" fmla="*/ 3295 h 4802"/>
                  <a:gd name="T16" fmla="*/ 3505 w 4867"/>
                  <a:gd name="T17" fmla="*/ 3263 h 4802"/>
                  <a:gd name="T18" fmla="*/ 4583 w 4867"/>
                  <a:gd name="T19" fmla="*/ 3703 h 4802"/>
                  <a:gd name="T20" fmla="*/ 4615 w 4867"/>
                  <a:gd name="T21" fmla="*/ 3786 h 4802"/>
                  <a:gd name="T22" fmla="*/ 3767 w 4867"/>
                  <a:gd name="T23" fmla="*/ 4571 h 4802"/>
                  <a:gd name="T24" fmla="*/ 2888 w 4867"/>
                  <a:gd name="T25" fmla="*/ 4780 h 4802"/>
                  <a:gd name="T26" fmla="*/ 1800 w 4867"/>
                  <a:gd name="T27" fmla="*/ 4707 h 4802"/>
                  <a:gd name="T28" fmla="*/ 241 w 4867"/>
                  <a:gd name="T29" fmla="*/ 3504 h 4802"/>
                  <a:gd name="T30" fmla="*/ 21 w 4867"/>
                  <a:gd name="T31" fmla="*/ 2573 h 4802"/>
                  <a:gd name="T32" fmla="*/ 178 w 4867"/>
                  <a:gd name="T33" fmla="*/ 1537 h 4802"/>
                  <a:gd name="T34" fmla="*/ 1883 w 4867"/>
                  <a:gd name="T35" fmla="*/ 105 h 4802"/>
                  <a:gd name="T36" fmla="*/ 3275 w 4867"/>
                  <a:gd name="T37" fmla="*/ 147 h 4802"/>
                  <a:gd name="T38" fmla="*/ 4698 w 4867"/>
                  <a:gd name="T39" fmla="*/ 1537 h 4802"/>
                  <a:gd name="T40" fmla="*/ 4866 w 4867"/>
                  <a:gd name="T41" fmla="*/ 2447 h 4802"/>
                  <a:gd name="T42" fmla="*/ 4866 w 4867"/>
                  <a:gd name="T43" fmla="*/ 2646 h 4802"/>
                  <a:gd name="T44" fmla="*/ 4803 w 4867"/>
                  <a:gd name="T45" fmla="*/ 2709 h 4802"/>
                  <a:gd name="T46" fmla="*/ 3631 w 4867"/>
                  <a:gd name="T47" fmla="*/ 2709 h 4802"/>
                  <a:gd name="T48" fmla="*/ 3181 w 4867"/>
                  <a:gd name="T49" fmla="*/ 2709 h 4802"/>
                  <a:gd name="T50" fmla="*/ 1528 w 4867"/>
                  <a:gd name="T51" fmla="*/ 1819 h 4802"/>
                  <a:gd name="T52" fmla="*/ 1528 w 4867"/>
                  <a:gd name="T53" fmla="*/ 1819 h 4802"/>
                  <a:gd name="T54" fmla="*/ 1590 w 4867"/>
                  <a:gd name="T55" fmla="*/ 1819 h 4802"/>
                  <a:gd name="T56" fmla="*/ 2396 w 4867"/>
                  <a:gd name="T57" fmla="*/ 1819 h 4802"/>
                  <a:gd name="T58" fmla="*/ 3265 w 4867"/>
                  <a:gd name="T59" fmla="*/ 1819 h 4802"/>
                  <a:gd name="T60" fmla="*/ 3317 w 4867"/>
                  <a:gd name="T61" fmla="*/ 1767 h 4802"/>
                  <a:gd name="T62" fmla="*/ 3212 w 4867"/>
                  <a:gd name="T63" fmla="*/ 1453 h 4802"/>
                  <a:gd name="T64" fmla="*/ 2020 w 4867"/>
                  <a:gd name="T65" fmla="*/ 1078 h 4802"/>
                  <a:gd name="T66" fmla="*/ 1570 w 4867"/>
                  <a:gd name="T67" fmla="*/ 1652 h 4802"/>
                  <a:gd name="T68" fmla="*/ 1528 w 4867"/>
                  <a:gd name="T69" fmla="*/ 1819 h 4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67" h="4802">
                    <a:moveTo>
                      <a:pt x="3181" y="2709"/>
                    </a:moveTo>
                    <a:lnTo>
                      <a:pt x="3181" y="2709"/>
                    </a:lnTo>
                    <a:cubicBezTo>
                      <a:pt x="2647" y="2709"/>
                      <a:pt x="2103" y="2709"/>
                      <a:pt x="1570" y="2709"/>
                    </a:cubicBezTo>
                    <a:cubicBezTo>
                      <a:pt x="1496" y="2709"/>
                      <a:pt x="1496" y="2709"/>
                      <a:pt x="1496" y="2782"/>
                    </a:cubicBezTo>
                    <a:cubicBezTo>
                      <a:pt x="1507" y="3043"/>
                      <a:pt x="1570" y="3284"/>
                      <a:pt x="1747" y="3483"/>
                    </a:cubicBezTo>
                    <a:cubicBezTo>
                      <a:pt x="1863" y="3619"/>
                      <a:pt x="1999" y="3692"/>
                      <a:pt x="2166" y="3734"/>
                    </a:cubicBezTo>
                    <a:cubicBezTo>
                      <a:pt x="2438" y="3807"/>
                      <a:pt x="2700" y="3786"/>
                      <a:pt x="2972" y="3692"/>
                    </a:cubicBezTo>
                    <a:cubicBezTo>
                      <a:pt x="3170" y="3619"/>
                      <a:pt x="3328" y="3483"/>
                      <a:pt x="3432" y="3295"/>
                    </a:cubicBezTo>
                    <a:cubicBezTo>
                      <a:pt x="3453" y="3253"/>
                      <a:pt x="3474" y="3242"/>
                      <a:pt x="3505" y="3263"/>
                    </a:cubicBezTo>
                    <a:cubicBezTo>
                      <a:pt x="3872" y="3410"/>
                      <a:pt x="4227" y="3556"/>
                      <a:pt x="4583" y="3703"/>
                    </a:cubicBezTo>
                    <a:cubicBezTo>
                      <a:pt x="4646" y="3723"/>
                      <a:pt x="4646" y="3723"/>
                      <a:pt x="4615" y="3786"/>
                    </a:cubicBezTo>
                    <a:cubicBezTo>
                      <a:pt x="4436" y="4152"/>
                      <a:pt x="4143" y="4403"/>
                      <a:pt x="3767" y="4571"/>
                    </a:cubicBezTo>
                    <a:cubicBezTo>
                      <a:pt x="3495" y="4696"/>
                      <a:pt x="3192" y="4759"/>
                      <a:pt x="2888" y="4780"/>
                    </a:cubicBezTo>
                    <a:cubicBezTo>
                      <a:pt x="2522" y="4801"/>
                      <a:pt x="2156" y="4791"/>
                      <a:pt x="1800" y="4707"/>
                    </a:cubicBezTo>
                    <a:cubicBezTo>
                      <a:pt x="1109" y="4529"/>
                      <a:pt x="565" y="4163"/>
                      <a:pt x="241" y="3504"/>
                    </a:cubicBezTo>
                    <a:cubicBezTo>
                      <a:pt x="105" y="3211"/>
                      <a:pt x="32" y="2897"/>
                      <a:pt x="21" y="2573"/>
                    </a:cubicBezTo>
                    <a:cubicBezTo>
                      <a:pt x="0" y="2217"/>
                      <a:pt x="53" y="1872"/>
                      <a:pt x="178" y="1537"/>
                    </a:cubicBezTo>
                    <a:cubicBezTo>
                      <a:pt x="492" y="764"/>
                      <a:pt x="1067" y="293"/>
                      <a:pt x="1883" y="105"/>
                    </a:cubicBezTo>
                    <a:cubicBezTo>
                      <a:pt x="2344" y="0"/>
                      <a:pt x="2815" y="10"/>
                      <a:pt x="3275" y="147"/>
                    </a:cubicBezTo>
                    <a:cubicBezTo>
                      <a:pt x="3987" y="366"/>
                      <a:pt x="4447" y="847"/>
                      <a:pt x="4698" y="1537"/>
                    </a:cubicBezTo>
                    <a:cubicBezTo>
                      <a:pt x="4803" y="1830"/>
                      <a:pt x="4855" y="2133"/>
                      <a:pt x="4866" y="2447"/>
                    </a:cubicBezTo>
                    <a:cubicBezTo>
                      <a:pt x="4866" y="2510"/>
                      <a:pt x="4866" y="2573"/>
                      <a:pt x="4866" y="2646"/>
                    </a:cubicBezTo>
                    <a:cubicBezTo>
                      <a:pt x="4866" y="2709"/>
                      <a:pt x="4866" y="2709"/>
                      <a:pt x="4803" y="2709"/>
                    </a:cubicBezTo>
                    <a:cubicBezTo>
                      <a:pt x="4405" y="2709"/>
                      <a:pt x="4018" y="2709"/>
                      <a:pt x="3631" y="2709"/>
                    </a:cubicBezTo>
                    <a:cubicBezTo>
                      <a:pt x="3474" y="2709"/>
                      <a:pt x="3328" y="2709"/>
                      <a:pt x="3181" y="2709"/>
                    </a:cubicBezTo>
                    <a:close/>
                    <a:moveTo>
                      <a:pt x="1528" y="1819"/>
                    </a:moveTo>
                    <a:lnTo>
                      <a:pt x="1528" y="1819"/>
                    </a:lnTo>
                    <a:cubicBezTo>
                      <a:pt x="1559" y="1819"/>
                      <a:pt x="1580" y="1819"/>
                      <a:pt x="1590" y="1819"/>
                    </a:cubicBezTo>
                    <a:cubicBezTo>
                      <a:pt x="1863" y="1819"/>
                      <a:pt x="2124" y="1819"/>
                      <a:pt x="2396" y="1819"/>
                    </a:cubicBezTo>
                    <a:cubicBezTo>
                      <a:pt x="2689" y="1819"/>
                      <a:pt x="2972" y="1819"/>
                      <a:pt x="3265" y="1819"/>
                    </a:cubicBezTo>
                    <a:cubicBezTo>
                      <a:pt x="3306" y="1819"/>
                      <a:pt x="3328" y="1809"/>
                      <a:pt x="3317" y="1767"/>
                    </a:cubicBezTo>
                    <a:cubicBezTo>
                      <a:pt x="3275" y="1662"/>
                      <a:pt x="3265" y="1547"/>
                      <a:pt x="3212" y="1453"/>
                    </a:cubicBezTo>
                    <a:cubicBezTo>
                      <a:pt x="2961" y="973"/>
                      <a:pt x="2407" y="910"/>
                      <a:pt x="2020" y="1078"/>
                    </a:cubicBezTo>
                    <a:cubicBezTo>
                      <a:pt x="1769" y="1193"/>
                      <a:pt x="1643" y="1401"/>
                      <a:pt x="1570" y="1652"/>
                    </a:cubicBezTo>
                    <a:cubicBezTo>
                      <a:pt x="1559" y="1704"/>
                      <a:pt x="1549" y="1756"/>
                      <a:pt x="1528" y="1819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EA220E5C-5607-7340-9858-B1FF9E826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6748" y="1539062"/>
                <a:ext cx="1017236" cy="862383"/>
              </a:xfrm>
              <a:custGeom>
                <a:avLst/>
                <a:gdLst>
                  <a:gd name="T0" fmla="*/ 21 w 5243"/>
                  <a:gd name="T1" fmla="*/ 52 h 4446"/>
                  <a:gd name="T2" fmla="*/ 21 w 5243"/>
                  <a:gd name="T3" fmla="*/ 52 h 4446"/>
                  <a:gd name="T4" fmla="*/ 1978 w 5243"/>
                  <a:gd name="T5" fmla="*/ 4393 h 4446"/>
                  <a:gd name="T6" fmla="*/ 2062 w 5243"/>
                  <a:gd name="T7" fmla="*/ 4445 h 4446"/>
                  <a:gd name="T8" fmla="*/ 3171 w 5243"/>
                  <a:gd name="T9" fmla="*/ 4445 h 4446"/>
                  <a:gd name="T10" fmla="*/ 3255 w 5243"/>
                  <a:gd name="T11" fmla="*/ 4393 h 4446"/>
                  <a:gd name="T12" fmla="*/ 4259 w 5243"/>
                  <a:gd name="T13" fmla="*/ 2185 h 4446"/>
                  <a:gd name="T14" fmla="*/ 5201 w 5243"/>
                  <a:gd name="T15" fmla="*/ 94 h 4446"/>
                  <a:gd name="T16" fmla="*/ 5242 w 5243"/>
                  <a:gd name="T17" fmla="*/ 0 h 4446"/>
                  <a:gd name="T18" fmla="*/ 5180 w 5243"/>
                  <a:gd name="T19" fmla="*/ 0 h 4446"/>
                  <a:gd name="T20" fmla="*/ 3673 w 5243"/>
                  <a:gd name="T21" fmla="*/ 0 h 4446"/>
                  <a:gd name="T22" fmla="*/ 3589 w 5243"/>
                  <a:gd name="T23" fmla="*/ 63 h 4446"/>
                  <a:gd name="T24" fmla="*/ 2888 w 5243"/>
                  <a:gd name="T25" fmla="*/ 1871 h 4446"/>
                  <a:gd name="T26" fmla="*/ 2658 w 5243"/>
                  <a:gd name="T27" fmla="*/ 2551 h 4446"/>
                  <a:gd name="T28" fmla="*/ 2648 w 5243"/>
                  <a:gd name="T29" fmla="*/ 2583 h 4446"/>
                  <a:gd name="T30" fmla="*/ 2501 w 5243"/>
                  <a:gd name="T31" fmla="*/ 2133 h 4446"/>
                  <a:gd name="T32" fmla="*/ 1706 w 5243"/>
                  <a:gd name="T33" fmla="*/ 63 h 4446"/>
                  <a:gd name="T34" fmla="*/ 1612 w 5243"/>
                  <a:gd name="T35" fmla="*/ 0 h 4446"/>
                  <a:gd name="T36" fmla="*/ 74 w 5243"/>
                  <a:gd name="T37" fmla="*/ 0 h 4446"/>
                  <a:gd name="T38" fmla="*/ 0 w 5243"/>
                  <a:gd name="T39" fmla="*/ 0 h 4446"/>
                  <a:gd name="T40" fmla="*/ 21 w 5243"/>
                  <a:gd name="T41" fmla="*/ 52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43" h="4446">
                    <a:moveTo>
                      <a:pt x="21" y="52"/>
                    </a:moveTo>
                    <a:lnTo>
                      <a:pt x="21" y="52"/>
                    </a:lnTo>
                    <a:cubicBezTo>
                      <a:pt x="670" y="1505"/>
                      <a:pt x="1329" y="2949"/>
                      <a:pt x="1978" y="4393"/>
                    </a:cubicBezTo>
                    <a:cubicBezTo>
                      <a:pt x="1999" y="4435"/>
                      <a:pt x="2020" y="4445"/>
                      <a:pt x="2062" y="4445"/>
                    </a:cubicBezTo>
                    <a:cubicBezTo>
                      <a:pt x="2428" y="4445"/>
                      <a:pt x="2805" y="4445"/>
                      <a:pt x="3171" y="4445"/>
                    </a:cubicBezTo>
                    <a:cubicBezTo>
                      <a:pt x="3213" y="4445"/>
                      <a:pt x="3233" y="4435"/>
                      <a:pt x="3255" y="4393"/>
                    </a:cubicBezTo>
                    <a:cubicBezTo>
                      <a:pt x="3589" y="3661"/>
                      <a:pt x="3924" y="2928"/>
                      <a:pt x="4259" y="2185"/>
                    </a:cubicBezTo>
                    <a:cubicBezTo>
                      <a:pt x="4573" y="1495"/>
                      <a:pt x="4887" y="795"/>
                      <a:pt x="5201" y="94"/>
                    </a:cubicBezTo>
                    <a:cubicBezTo>
                      <a:pt x="5222" y="63"/>
                      <a:pt x="5232" y="41"/>
                      <a:pt x="5242" y="0"/>
                    </a:cubicBezTo>
                    <a:cubicBezTo>
                      <a:pt x="5211" y="0"/>
                      <a:pt x="5190" y="0"/>
                      <a:pt x="5180" y="0"/>
                    </a:cubicBezTo>
                    <a:cubicBezTo>
                      <a:pt x="4678" y="0"/>
                      <a:pt x="4175" y="0"/>
                      <a:pt x="3673" y="0"/>
                    </a:cubicBezTo>
                    <a:cubicBezTo>
                      <a:pt x="3631" y="0"/>
                      <a:pt x="3600" y="10"/>
                      <a:pt x="3589" y="63"/>
                    </a:cubicBezTo>
                    <a:cubicBezTo>
                      <a:pt x="3359" y="659"/>
                      <a:pt x="3118" y="1265"/>
                      <a:pt x="2888" y="1871"/>
                    </a:cubicBezTo>
                    <a:cubicBezTo>
                      <a:pt x="2805" y="2091"/>
                      <a:pt x="2700" y="2311"/>
                      <a:pt x="2658" y="2551"/>
                    </a:cubicBezTo>
                    <a:cubicBezTo>
                      <a:pt x="2648" y="2562"/>
                      <a:pt x="2648" y="2572"/>
                      <a:pt x="2648" y="2583"/>
                    </a:cubicBezTo>
                    <a:cubicBezTo>
                      <a:pt x="2595" y="2437"/>
                      <a:pt x="2553" y="2280"/>
                      <a:pt x="2501" y="2133"/>
                    </a:cubicBezTo>
                    <a:cubicBezTo>
                      <a:pt x="2239" y="1443"/>
                      <a:pt x="1968" y="753"/>
                      <a:pt x="1706" y="63"/>
                    </a:cubicBezTo>
                    <a:cubicBezTo>
                      <a:pt x="1685" y="10"/>
                      <a:pt x="1664" y="0"/>
                      <a:pt x="1612" y="0"/>
                    </a:cubicBezTo>
                    <a:cubicBezTo>
                      <a:pt x="1099" y="0"/>
                      <a:pt x="586" y="0"/>
                      <a:pt x="74" y="0"/>
                    </a:cubicBezTo>
                    <a:cubicBezTo>
                      <a:pt x="53" y="0"/>
                      <a:pt x="32" y="0"/>
                      <a:pt x="0" y="0"/>
                    </a:cubicBezTo>
                    <a:cubicBezTo>
                      <a:pt x="11" y="31"/>
                      <a:pt x="11" y="41"/>
                      <a:pt x="21" y="52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B375C5F-EE01-1943-BB6B-4A9B1826A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899" y="1539062"/>
                <a:ext cx="1017235" cy="862383"/>
              </a:xfrm>
              <a:custGeom>
                <a:avLst/>
                <a:gdLst>
                  <a:gd name="T0" fmla="*/ 5180 w 5243"/>
                  <a:gd name="T1" fmla="*/ 0 h 4446"/>
                  <a:gd name="T2" fmla="*/ 5180 w 5243"/>
                  <a:gd name="T3" fmla="*/ 0 h 4446"/>
                  <a:gd name="T4" fmla="*/ 3673 w 5243"/>
                  <a:gd name="T5" fmla="*/ 0 h 4446"/>
                  <a:gd name="T6" fmla="*/ 3579 w 5243"/>
                  <a:gd name="T7" fmla="*/ 63 h 4446"/>
                  <a:gd name="T8" fmla="*/ 3139 w 5243"/>
                  <a:gd name="T9" fmla="*/ 1233 h 4446"/>
                  <a:gd name="T10" fmla="*/ 2637 w 5243"/>
                  <a:gd name="T11" fmla="*/ 2604 h 4446"/>
                  <a:gd name="T12" fmla="*/ 2627 w 5243"/>
                  <a:gd name="T13" fmla="*/ 2572 h 4446"/>
                  <a:gd name="T14" fmla="*/ 2533 w 5243"/>
                  <a:gd name="T15" fmla="*/ 2217 h 4446"/>
                  <a:gd name="T16" fmla="*/ 1695 w 5243"/>
                  <a:gd name="T17" fmla="*/ 52 h 4446"/>
                  <a:gd name="T18" fmla="*/ 1622 w 5243"/>
                  <a:gd name="T19" fmla="*/ 0 h 4446"/>
                  <a:gd name="T20" fmla="*/ 63 w 5243"/>
                  <a:gd name="T21" fmla="*/ 0 h 4446"/>
                  <a:gd name="T22" fmla="*/ 0 w 5243"/>
                  <a:gd name="T23" fmla="*/ 10 h 4446"/>
                  <a:gd name="T24" fmla="*/ 21 w 5243"/>
                  <a:gd name="T25" fmla="*/ 52 h 4446"/>
                  <a:gd name="T26" fmla="*/ 188 w 5243"/>
                  <a:gd name="T27" fmla="*/ 429 h 4446"/>
                  <a:gd name="T28" fmla="*/ 1978 w 5243"/>
                  <a:gd name="T29" fmla="*/ 4393 h 4446"/>
                  <a:gd name="T30" fmla="*/ 2061 w 5243"/>
                  <a:gd name="T31" fmla="*/ 4445 h 4446"/>
                  <a:gd name="T32" fmla="*/ 3129 w 5243"/>
                  <a:gd name="T33" fmla="*/ 4445 h 4446"/>
                  <a:gd name="T34" fmla="*/ 3265 w 5243"/>
                  <a:gd name="T35" fmla="*/ 4362 h 4446"/>
                  <a:gd name="T36" fmla="*/ 3997 w 5243"/>
                  <a:gd name="T37" fmla="*/ 2729 h 4446"/>
                  <a:gd name="T38" fmla="*/ 5138 w 5243"/>
                  <a:gd name="T39" fmla="*/ 240 h 4446"/>
                  <a:gd name="T40" fmla="*/ 5242 w 5243"/>
                  <a:gd name="T41" fmla="*/ 10 h 4446"/>
                  <a:gd name="T42" fmla="*/ 5180 w 5243"/>
                  <a:gd name="T43" fmla="*/ 0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43" h="4446">
                    <a:moveTo>
                      <a:pt x="5180" y="0"/>
                    </a:moveTo>
                    <a:lnTo>
                      <a:pt x="5180" y="0"/>
                    </a:lnTo>
                    <a:cubicBezTo>
                      <a:pt x="4677" y="0"/>
                      <a:pt x="4175" y="0"/>
                      <a:pt x="3673" y="0"/>
                    </a:cubicBezTo>
                    <a:cubicBezTo>
                      <a:pt x="3621" y="0"/>
                      <a:pt x="3600" y="21"/>
                      <a:pt x="3579" y="63"/>
                    </a:cubicBezTo>
                    <a:cubicBezTo>
                      <a:pt x="3432" y="450"/>
                      <a:pt x="3275" y="837"/>
                      <a:pt x="3139" y="1233"/>
                    </a:cubicBezTo>
                    <a:cubicBezTo>
                      <a:pt x="2961" y="1683"/>
                      <a:pt x="2763" y="2133"/>
                      <a:pt x="2637" y="2604"/>
                    </a:cubicBezTo>
                    <a:cubicBezTo>
                      <a:pt x="2637" y="2593"/>
                      <a:pt x="2627" y="2583"/>
                      <a:pt x="2627" y="2572"/>
                    </a:cubicBezTo>
                    <a:cubicBezTo>
                      <a:pt x="2595" y="2457"/>
                      <a:pt x="2574" y="2332"/>
                      <a:pt x="2533" y="2217"/>
                    </a:cubicBezTo>
                    <a:cubicBezTo>
                      <a:pt x="2250" y="1495"/>
                      <a:pt x="1978" y="774"/>
                      <a:pt x="1695" y="52"/>
                    </a:cubicBezTo>
                    <a:cubicBezTo>
                      <a:pt x="1685" y="10"/>
                      <a:pt x="1654" y="0"/>
                      <a:pt x="1622" y="0"/>
                    </a:cubicBezTo>
                    <a:cubicBezTo>
                      <a:pt x="1099" y="0"/>
                      <a:pt x="576" y="0"/>
                      <a:pt x="63" y="0"/>
                    </a:cubicBezTo>
                    <a:cubicBezTo>
                      <a:pt x="42" y="0"/>
                      <a:pt x="21" y="10"/>
                      <a:pt x="0" y="10"/>
                    </a:cubicBezTo>
                    <a:cubicBezTo>
                      <a:pt x="11" y="31"/>
                      <a:pt x="11" y="41"/>
                      <a:pt x="21" y="52"/>
                    </a:cubicBezTo>
                    <a:cubicBezTo>
                      <a:pt x="74" y="178"/>
                      <a:pt x="136" y="303"/>
                      <a:pt x="188" y="429"/>
                    </a:cubicBezTo>
                    <a:cubicBezTo>
                      <a:pt x="785" y="1746"/>
                      <a:pt x="1381" y="3075"/>
                      <a:pt x="1978" y="4393"/>
                    </a:cubicBezTo>
                    <a:cubicBezTo>
                      <a:pt x="1988" y="4435"/>
                      <a:pt x="2020" y="4445"/>
                      <a:pt x="2061" y="4445"/>
                    </a:cubicBezTo>
                    <a:cubicBezTo>
                      <a:pt x="2417" y="4445"/>
                      <a:pt x="2773" y="4445"/>
                      <a:pt x="3129" y="4445"/>
                    </a:cubicBezTo>
                    <a:cubicBezTo>
                      <a:pt x="3202" y="4445"/>
                      <a:pt x="3233" y="4424"/>
                      <a:pt x="3265" y="4362"/>
                    </a:cubicBezTo>
                    <a:cubicBezTo>
                      <a:pt x="3505" y="3818"/>
                      <a:pt x="3757" y="3274"/>
                      <a:pt x="3997" y="2729"/>
                    </a:cubicBezTo>
                    <a:cubicBezTo>
                      <a:pt x="4384" y="1903"/>
                      <a:pt x="4761" y="1067"/>
                      <a:pt x="5138" y="240"/>
                    </a:cubicBezTo>
                    <a:cubicBezTo>
                      <a:pt x="5169" y="167"/>
                      <a:pt x="5200" y="94"/>
                      <a:pt x="5242" y="10"/>
                    </a:cubicBezTo>
                    <a:cubicBezTo>
                      <a:pt x="5211" y="10"/>
                      <a:pt x="5200" y="0"/>
                      <a:pt x="5180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235A827-3169-A749-80B4-0AAD2F28E55D}"/>
                </a:ext>
              </a:extLst>
            </p:cNvPr>
            <p:cNvGrpSpPr/>
            <p:nvPr userDrawn="1"/>
          </p:nvGrpSpPr>
          <p:grpSpPr>
            <a:xfrm flipV="1">
              <a:off x="1676400" y="4235398"/>
              <a:ext cx="1548558" cy="377751"/>
              <a:chOff x="494534" y="1076927"/>
              <a:chExt cx="5432671" cy="1325230"/>
            </a:xfrm>
            <a:gradFill>
              <a:gsLst>
                <a:gs pos="52000">
                  <a:schemeClr val="accent1">
                    <a:alpha val="0"/>
                    <a:lumMod val="0"/>
                    <a:lumOff val="100000"/>
                  </a:schemeClr>
                </a:gs>
                <a:gs pos="100000">
                  <a:schemeClr val="bg1">
                    <a:alpha val="15000"/>
                  </a:schemeClr>
                </a:gs>
              </a:gsLst>
              <a:lin ang="5400000" scaled="1"/>
            </a:gradFill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1A945DED-15ED-E344-BDBF-A1BA576A1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534" y="1443672"/>
                <a:ext cx="941948" cy="925690"/>
              </a:xfrm>
              <a:custGeom>
                <a:avLst/>
                <a:gdLst>
                  <a:gd name="T0" fmla="*/ 0 w 4856"/>
                  <a:gd name="T1" fmla="*/ 2217 h 4771"/>
                  <a:gd name="T2" fmla="*/ 0 w 4856"/>
                  <a:gd name="T3" fmla="*/ 2217 h 4771"/>
                  <a:gd name="T4" fmla="*/ 53 w 4856"/>
                  <a:gd name="T5" fmla="*/ 1903 h 4771"/>
                  <a:gd name="T6" fmla="*/ 1810 w 4856"/>
                  <a:gd name="T7" fmla="*/ 84 h 4771"/>
                  <a:gd name="T8" fmla="*/ 2511 w 4856"/>
                  <a:gd name="T9" fmla="*/ 0 h 4771"/>
                  <a:gd name="T10" fmla="*/ 3777 w 4856"/>
                  <a:gd name="T11" fmla="*/ 346 h 4771"/>
                  <a:gd name="T12" fmla="*/ 4688 w 4856"/>
                  <a:gd name="T13" fmla="*/ 1516 h 4771"/>
                  <a:gd name="T14" fmla="*/ 4855 w 4856"/>
                  <a:gd name="T15" fmla="*/ 2479 h 4771"/>
                  <a:gd name="T16" fmla="*/ 4855 w 4856"/>
                  <a:gd name="T17" fmla="*/ 2636 h 4771"/>
                  <a:gd name="T18" fmla="*/ 4813 w 4856"/>
                  <a:gd name="T19" fmla="*/ 2688 h 4771"/>
                  <a:gd name="T20" fmla="*/ 4750 w 4856"/>
                  <a:gd name="T21" fmla="*/ 2688 h 4771"/>
                  <a:gd name="T22" fmla="*/ 1580 w 4856"/>
                  <a:gd name="T23" fmla="*/ 2688 h 4771"/>
                  <a:gd name="T24" fmla="*/ 1517 w 4856"/>
                  <a:gd name="T25" fmla="*/ 2688 h 4771"/>
                  <a:gd name="T26" fmla="*/ 1486 w 4856"/>
                  <a:gd name="T27" fmla="*/ 2719 h 4771"/>
                  <a:gd name="T28" fmla="*/ 1894 w 4856"/>
                  <a:gd name="T29" fmla="*/ 3588 h 4771"/>
                  <a:gd name="T30" fmla="*/ 2292 w 4856"/>
                  <a:gd name="T31" fmla="*/ 3724 h 4771"/>
                  <a:gd name="T32" fmla="*/ 2951 w 4856"/>
                  <a:gd name="T33" fmla="*/ 3661 h 4771"/>
                  <a:gd name="T34" fmla="*/ 3411 w 4856"/>
                  <a:gd name="T35" fmla="*/ 3264 h 4771"/>
                  <a:gd name="T36" fmla="*/ 3505 w 4856"/>
                  <a:gd name="T37" fmla="*/ 3232 h 4771"/>
                  <a:gd name="T38" fmla="*/ 4573 w 4856"/>
                  <a:gd name="T39" fmla="*/ 3672 h 4771"/>
                  <a:gd name="T40" fmla="*/ 4604 w 4856"/>
                  <a:gd name="T41" fmla="*/ 3745 h 4771"/>
                  <a:gd name="T42" fmla="*/ 3903 w 4856"/>
                  <a:gd name="T43" fmla="*/ 4467 h 4771"/>
                  <a:gd name="T44" fmla="*/ 2993 w 4856"/>
                  <a:gd name="T45" fmla="*/ 4739 h 4771"/>
                  <a:gd name="T46" fmla="*/ 2354 w 4856"/>
                  <a:gd name="T47" fmla="*/ 4760 h 4771"/>
                  <a:gd name="T48" fmla="*/ 764 w 4856"/>
                  <a:gd name="T49" fmla="*/ 4174 h 4771"/>
                  <a:gd name="T50" fmla="*/ 53 w 4856"/>
                  <a:gd name="T51" fmla="*/ 2949 h 4771"/>
                  <a:gd name="T52" fmla="*/ 0 w 4856"/>
                  <a:gd name="T53" fmla="*/ 2625 h 4771"/>
                  <a:gd name="T54" fmla="*/ 0 w 4856"/>
                  <a:gd name="T55" fmla="*/ 2217 h 4771"/>
                  <a:gd name="T56" fmla="*/ 3296 w 4856"/>
                  <a:gd name="T57" fmla="*/ 1788 h 4771"/>
                  <a:gd name="T58" fmla="*/ 3296 w 4856"/>
                  <a:gd name="T59" fmla="*/ 1788 h 4771"/>
                  <a:gd name="T60" fmla="*/ 2480 w 4856"/>
                  <a:gd name="T61" fmla="*/ 973 h 4771"/>
                  <a:gd name="T62" fmla="*/ 1528 w 4856"/>
                  <a:gd name="T63" fmla="*/ 1788 h 4771"/>
                  <a:gd name="T64" fmla="*/ 3296 w 4856"/>
                  <a:gd name="T65" fmla="*/ 1788 h 4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56" h="4771">
                    <a:moveTo>
                      <a:pt x="0" y="2217"/>
                    </a:moveTo>
                    <a:lnTo>
                      <a:pt x="0" y="2217"/>
                    </a:lnTo>
                    <a:cubicBezTo>
                      <a:pt x="21" y="2113"/>
                      <a:pt x="21" y="2008"/>
                      <a:pt x="53" y="1903"/>
                    </a:cubicBezTo>
                    <a:cubicBezTo>
                      <a:pt x="272" y="942"/>
                      <a:pt x="858" y="335"/>
                      <a:pt x="1810" y="84"/>
                    </a:cubicBezTo>
                    <a:cubicBezTo>
                      <a:pt x="2040" y="21"/>
                      <a:pt x="2271" y="0"/>
                      <a:pt x="2511" y="0"/>
                    </a:cubicBezTo>
                    <a:cubicBezTo>
                      <a:pt x="2961" y="11"/>
                      <a:pt x="3390" y="105"/>
                      <a:pt x="3777" y="346"/>
                    </a:cubicBezTo>
                    <a:cubicBezTo>
                      <a:pt x="4227" y="618"/>
                      <a:pt x="4520" y="1015"/>
                      <a:pt x="4688" y="1516"/>
                    </a:cubicBezTo>
                    <a:cubicBezTo>
                      <a:pt x="4792" y="1820"/>
                      <a:pt x="4845" y="2144"/>
                      <a:pt x="4855" y="2479"/>
                    </a:cubicBezTo>
                    <a:cubicBezTo>
                      <a:pt x="4855" y="2531"/>
                      <a:pt x="4855" y="2584"/>
                      <a:pt x="4855" y="2636"/>
                    </a:cubicBezTo>
                    <a:cubicBezTo>
                      <a:pt x="4855" y="2667"/>
                      <a:pt x="4845" y="2688"/>
                      <a:pt x="4813" y="2688"/>
                    </a:cubicBezTo>
                    <a:cubicBezTo>
                      <a:pt x="4792" y="2688"/>
                      <a:pt x="4772" y="2688"/>
                      <a:pt x="4750" y="2688"/>
                    </a:cubicBezTo>
                    <a:cubicBezTo>
                      <a:pt x="3694" y="2688"/>
                      <a:pt x="2637" y="2688"/>
                      <a:pt x="1580" y="2688"/>
                    </a:cubicBezTo>
                    <a:cubicBezTo>
                      <a:pt x="1559" y="2688"/>
                      <a:pt x="1538" y="2678"/>
                      <a:pt x="1517" y="2688"/>
                    </a:cubicBezTo>
                    <a:cubicBezTo>
                      <a:pt x="1507" y="2698"/>
                      <a:pt x="1486" y="2709"/>
                      <a:pt x="1486" y="2719"/>
                    </a:cubicBezTo>
                    <a:cubicBezTo>
                      <a:pt x="1496" y="3075"/>
                      <a:pt x="1591" y="3379"/>
                      <a:pt x="1894" y="3588"/>
                    </a:cubicBezTo>
                    <a:cubicBezTo>
                      <a:pt x="2020" y="3672"/>
                      <a:pt x="2145" y="3713"/>
                      <a:pt x="2292" y="3724"/>
                    </a:cubicBezTo>
                    <a:cubicBezTo>
                      <a:pt x="2511" y="3755"/>
                      <a:pt x="2742" y="3745"/>
                      <a:pt x="2951" y="3661"/>
                    </a:cubicBezTo>
                    <a:cubicBezTo>
                      <a:pt x="3160" y="3588"/>
                      <a:pt x="3307" y="3452"/>
                      <a:pt x="3411" y="3264"/>
                    </a:cubicBezTo>
                    <a:cubicBezTo>
                      <a:pt x="3443" y="3222"/>
                      <a:pt x="3453" y="3211"/>
                      <a:pt x="3505" y="3232"/>
                    </a:cubicBezTo>
                    <a:cubicBezTo>
                      <a:pt x="3861" y="3379"/>
                      <a:pt x="4217" y="3525"/>
                      <a:pt x="4573" y="3672"/>
                    </a:cubicBezTo>
                    <a:cubicBezTo>
                      <a:pt x="4635" y="3692"/>
                      <a:pt x="4635" y="3692"/>
                      <a:pt x="4604" y="3745"/>
                    </a:cubicBezTo>
                    <a:cubicBezTo>
                      <a:pt x="4457" y="4069"/>
                      <a:pt x="4217" y="4299"/>
                      <a:pt x="3903" y="4467"/>
                    </a:cubicBezTo>
                    <a:cubicBezTo>
                      <a:pt x="3620" y="4623"/>
                      <a:pt x="3307" y="4707"/>
                      <a:pt x="2993" y="4739"/>
                    </a:cubicBezTo>
                    <a:cubicBezTo>
                      <a:pt x="2773" y="4749"/>
                      <a:pt x="2564" y="4770"/>
                      <a:pt x="2354" y="4760"/>
                    </a:cubicBezTo>
                    <a:cubicBezTo>
                      <a:pt x="1758" y="4728"/>
                      <a:pt x="1214" y="4561"/>
                      <a:pt x="764" y="4174"/>
                    </a:cubicBezTo>
                    <a:cubicBezTo>
                      <a:pt x="377" y="3849"/>
                      <a:pt x="147" y="3431"/>
                      <a:pt x="53" y="2949"/>
                    </a:cubicBezTo>
                    <a:cubicBezTo>
                      <a:pt x="31" y="2845"/>
                      <a:pt x="21" y="2730"/>
                      <a:pt x="0" y="2625"/>
                    </a:cubicBezTo>
                    <a:cubicBezTo>
                      <a:pt x="0" y="2489"/>
                      <a:pt x="0" y="2353"/>
                      <a:pt x="0" y="2217"/>
                    </a:cubicBezTo>
                    <a:close/>
                    <a:moveTo>
                      <a:pt x="3296" y="1788"/>
                    </a:moveTo>
                    <a:lnTo>
                      <a:pt x="3296" y="1788"/>
                    </a:lnTo>
                    <a:cubicBezTo>
                      <a:pt x="3327" y="1401"/>
                      <a:pt x="2909" y="984"/>
                      <a:pt x="2480" y="973"/>
                    </a:cubicBezTo>
                    <a:cubicBezTo>
                      <a:pt x="1884" y="942"/>
                      <a:pt x="1580" y="1317"/>
                      <a:pt x="1528" y="1788"/>
                    </a:cubicBezTo>
                    <a:cubicBezTo>
                      <a:pt x="2114" y="1788"/>
                      <a:pt x="2710" y="1788"/>
                      <a:pt x="3296" y="1788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023788DE-C539-264A-BE33-6059641C1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3885" y="1076927"/>
                <a:ext cx="307138" cy="1325230"/>
              </a:xfrm>
              <a:custGeom>
                <a:avLst/>
                <a:gdLst>
                  <a:gd name="T0" fmla="*/ 10 w 1581"/>
                  <a:gd name="T1" fmla="*/ 11 h 6832"/>
                  <a:gd name="T2" fmla="*/ 10 w 1581"/>
                  <a:gd name="T3" fmla="*/ 11 h 6832"/>
                  <a:gd name="T4" fmla="*/ 0 w 1581"/>
                  <a:gd name="T5" fmla="*/ 84 h 6832"/>
                  <a:gd name="T6" fmla="*/ 0 w 1581"/>
                  <a:gd name="T7" fmla="*/ 6758 h 6832"/>
                  <a:gd name="T8" fmla="*/ 73 w 1581"/>
                  <a:gd name="T9" fmla="*/ 6831 h 6832"/>
                  <a:gd name="T10" fmla="*/ 1496 w 1581"/>
                  <a:gd name="T11" fmla="*/ 6831 h 6832"/>
                  <a:gd name="T12" fmla="*/ 1580 w 1581"/>
                  <a:gd name="T13" fmla="*/ 6748 h 6832"/>
                  <a:gd name="T14" fmla="*/ 1580 w 1581"/>
                  <a:gd name="T15" fmla="*/ 5157 h 6832"/>
                  <a:gd name="T16" fmla="*/ 1580 w 1581"/>
                  <a:gd name="T17" fmla="*/ 115 h 6832"/>
                  <a:gd name="T18" fmla="*/ 1475 w 1581"/>
                  <a:gd name="T19" fmla="*/ 21 h 6832"/>
                  <a:gd name="T20" fmla="*/ 659 w 1581"/>
                  <a:gd name="T21" fmla="*/ 11 h 6832"/>
                  <a:gd name="T22" fmla="*/ 596 w 1581"/>
                  <a:gd name="T23" fmla="*/ 11 h 6832"/>
                  <a:gd name="T24" fmla="*/ 10 w 1581"/>
                  <a:gd name="T25" fmla="*/ 11 h 6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1" h="6832">
                    <a:moveTo>
                      <a:pt x="10" y="11"/>
                    </a:moveTo>
                    <a:lnTo>
                      <a:pt x="10" y="11"/>
                    </a:lnTo>
                    <a:cubicBezTo>
                      <a:pt x="0" y="32"/>
                      <a:pt x="0" y="53"/>
                      <a:pt x="0" y="84"/>
                    </a:cubicBezTo>
                    <a:cubicBezTo>
                      <a:pt x="0" y="2302"/>
                      <a:pt x="0" y="4530"/>
                      <a:pt x="0" y="6758"/>
                    </a:cubicBezTo>
                    <a:cubicBezTo>
                      <a:pt x="0" y="6831"/>
                      <a:pt x="0" y="6831"/>
                      <a:pt x="73" y="6831"/>
                    </a:cubicBezTo>
                    <a:cubicBezTo>
                      <a:pt x="544" y="6831"/>
                      <a:pt x="1026" y="6831"/>
                      <a:pt x="1496" y="6831"/>
                    </a:cubicBezTo>
                    <a:cubicBezTo>
                      <a:pt x="1580" y="6831"/>
                      <a:pt x="1580" y="6831"/>
                      <a:pt x="1580" y="6748"/>
                    </a:cubicBezTo>
                    <a:cubicBezTo>
                      <a:pt x="1580" y="6224"/>
                      <a:pt x="1580" y="5691"/>
                      <a:pt x="1580" y="5157"/>
                    </a:cubicBezTo>
                    <a:cubicBezTo>
                      <a:pt x="1580" y="3474"/>
                      <a:pt x="1580" y="1789"/>
                      <a:pt x="1580" y="115"/>
                    </a:cubicBezTo>
                    <a:cubicBezTo>
                      <a:pt x="1580" y="0"/>
                      <a:pt x="1580" y="21"/>
                      <a:pt x="1475" y="21"/>
                    </a:cubicBezTo>
                    <a:cubicBezTo>
                      <a:pt x="1203" y="11"/>
                      <a:pt x="931" y="21"/>
                      <a:pt x="659" y="11"/>
                    </a:cubicBezTo>
                    <a:cubicBezTo>
                      <a:pt x="638" y="11"/>
                      <a:pt x="617" y="11"/>
                      <a:pt x="596" y="11"/>
                    </a:cubicBezTo>
                    <a:cubicBezTo>
                      <a:pt x="398" y="11"/>
                      <a:pt x="209" y="11"/>
                      <a:pt x="10" y="1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7698049F-EECC-5843-AB81-67EEBED0D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883" y="1444287"/>
                <a:ext cx="1011246" cy="927402"/>
              </a:xfrm>
              <a:custGeom>
                <a:avLst/>
                <a:gdLst>
                  <a:gd name="T0" fmla="*/ 2616 w 5211"/>
                  <a:gd name="T1" fmla="*/ 4781 h 4782"/>
                  <a:gd name="T2" fmla="*/ 2616 w 5211"/>
                  <a:gd name="T3" fmla="*/ 4781 h 4782"/>
                  <a:gd name="T4" fmla="*/ 1779 w 5211"/>
                  <a:gd name="T5" fmla="*/ 4634 h 4782"/>
                  <a:gd name="T6" fmla="*/ 220 w 5211"/>
                  <a:gd name="T7" fmla="*/ 2866 h 4782"/>
                  <a:gd name="T8" fmla="*/ 1444 w 5211"/>
                  <a:gd name="T9" fmla="*/ 314 h 4782"/>
                  <a:gd name="T10" fmla="*/ 2532 w 5211"/>
                  <a:gd name="T11" fmla="*/ 32 h 4782"/>
                  <a:gd name="T12" fmla="*/ 4310 w 5211"/>
                  <a:gd name="T13" fmla="*/ 628 h 4782"/>
                  <a:gd name="T14" fmla="*/ 5105 w 5211"/>
                  <a:gd name="T15" fmla="*/ 2029 h 4782"/>
                  <a:gd name="T16" fmla="*/ 4561 w 5211"/>
                  <a:gd name="T17" fmla="*/ 3933 h 4782"/>
                  <a:gd name="T18" fmla="*/ 3683 w 5211"/>
                  <a:gd name="T19" fmla="*/ 4571 h 4782"/>
                  <a:gd name="T20" fmla="*/ 2616 w 5211"/>
                  <a:gd name="T21" fmla="*/ 4781 h 4782"/>
                  <a:gd name="T22" fmla="*/ 3579 w 5211"/>
                  <a:gd name="T23" fmla="*/ 2406 h 4782"/>
                  <a:gd name="T24" fmla="*/ 3579 w 5211"/>
                  <a:gd name="T25" fmla="*/ 2406 h 4782"/>
                  <a:gd name="T26" fmla="*/ 3547 w 5211"/>
                  <a:gd name="T27" fmla="*/ 2102 h 4782"/>
                  <a:gd name="T28" fmla="*/ 3254 w 5211"/>
                  <a:gd name="T29" fmla="*/ 1548 h 4782"/>
                  <a:gd name="T30" fmla="*/ 2553 w 5211"/>
                  <a:gd name="T31" fmla="*/ 1338 h 4782"/>
                  <a:gd name="T32" fmla="*/ 1800 w 5211"/>
                  <a:gd name="T33" fmla="*/ 1924 h 4782"/>
                  <a:gd name="T34" fmla="*/ 1800 w 5211"/>
                  <a:gd name="T35" fmla="*/ 2856 h 4782"/>
                  <a:gd name="T36" fmla="*/ 2260 w 5211"/>
                  <a:gd name="T37" fmla="*/ 3379 h 4782"/>
                  <a:gd name="T38" fmla="*/ 2762 w 5211"/>
                  <a:gd name="T39" fmla="*/ 3452 h 4782"/>
                  <a:gd name="T40" fmla="*/ 3432 w 5211"/>
                  <a:gd name="T41" fmla="*/ 3023 h 4782"/>
                  <a:gd name="T42" fmla="*/ 3579 w 5211"/>
                  <a:gd name="T43" fmla="*/ 2406 h 4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11" h="4782">
                    <a:moveTo>
                      <a:pt x="2616" y="4781"/>
                    </a:moveTo>
                    <a:lnTo>
                      <a:pt x="2616" y="4781"/>
                    </a:lnTo>
                    <a:cubicBezTo>
                      <a:pt x="2355" y="4781"/>
                      <a:pt x="2062" y="4739"/>
                      <a:pt x="1779" y="4634"/>
                    </a:cubicBezTo>
                    <a:cubicBezTo>
                      <a:pt x="952" y="4320"/>
                      <a:pt x="408" y="3745"/>
                      <a:pt x="220" y="2866"/>
                    </a:cubicBezTo>
                    <a:cubicBezTo>
                      <a:pt x="0" y="1851"/>
                      <a:pt x="513" y="785"/>
                      <a:pt x="1444" y="314"/>
                    </a:cubicBezTo>
                    <a:cubicBezTo>
                      <a:pt x="1790" y="137"/>
                      <a:pt x="2145" y="42"/>
                      <a:pt x="2532" y="32"/>
                    </a:cubicBezTo>
                    <a:cubicBezTo>
                      <a:pt x="3202" y="0"/>
                      <a:pt x="3798" y="189"/>
                      <a:pt x="4310" y="628"/>
                    </a:cubicBezTo>
                    <a:cubicBezTo>
                      <a:pt x="4750" y="994"/>
                      <a:pt x="5022" y="1464"/>
                      <a:pt x="5105" y="2029"/>
                    </a:cubicBezTo>
                    <a:cubicBezTo>
                      <a:pt x="5210" y="2751"/>
                      <a:pt x="5032" y="3379"/>
                      <a:pt x="4561" y="3933"/>
                    </a:cubicBezTo>
                    <a:cubicBezTo>
                      <a:pt x="4321" y="4216"/>
                      <a:pt x="4017" y="4425"/>
                      <a:pt x="3683" y="4571"/>
                    </a:cubicBezTo>
                    <a:cubicBezTo>
                      <a:pt x="3348" y="4718"/>
                      <a:pt x="3003" y="4781"/>
                      <a:pt x="2616" y="4781"/>
                    </a:cubicBezTo>
                    <a:close/>
                    <a:moveTo>
                      <a:pt x="3579" y="2406"/>
                    </a:moveTo>
                    <a:lnTo>
                      <a:pt x="3579" y="2406"/>
                    </a:lnTo>
                    <a:cubicBezTo>
                      <a:pt x="3568" y="2301"/>
                      <a:pt x="3558" y="2207"/>
                      <a:pt x="3547" y="2102"/>
                    </a:cubicBezTo>
                    <a:cubicBezTo>
                      <a:pt x="3505" y="1893"/>
                      <a:pt x="3422" y="1694"/>
                      <a:pt x="3254" y="1548"/>
                    </a:cubicBezTo>
                    <a:cubicBezTo>
                      <a:pt x="3045" y="1370"/>
                      <a:pt x="2815" y="1318"/>
                      <a:pt x="2553" y="1338"/>
                    </a:cubicBezTo>
                    <a:cubicBezTo>
                      <a:pt x="2177" y="1380"/>
                      <a:pt x="1925" y="1579"/>
                      <a:pt x="1800" y="1924"/>
                    </a:cubicBezTo>
                    <a:cubicBezTo>
                      <a:pt x="1695" y="2228"/>
                      <a:pt x="1695" y="2542"/>
                      <a:pt x="1800" y="2856"/>
                    </a:cubicBezTo>
                    <a:cubicBezTo>
                      <a:pt x="1873" y="3096"/>
                      <a:pt x="2020" y="3285"/>
                      <a:pt x="2260" y="3379"/>
                    </a:cubicBezTo>
                    <a:cubicBezTo>
                      <a:pt x="2428" y="3452"/>
                      <a:pt x="2595" y="3473"/>
                      <a:pt x="2762" y="3452"/>
                    </a:cubicBezTo>
                    <a:cubicBezTo>
                      <a:pt x="3066" y="3420"/>
                      <a:pt x="3286" y="3285"/>
                      <a:pt x="3432" y="3023"/>
                    </a:cubicBezTo>
                    <a:cubicBezTo>
                      <a:pt x="3537" y="2824"/>
                      <a:pt x="3568" y="2615"/>
                      <a:pt x="3579" y="2406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1FCE316-FC89-AA4D-829B-A9A1E28EB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2689" y="1437681"/>
                <a:ext cx="944516" cy="931679"/>
              </a:xfrm>
              <a:custGeom>
                <a:avLst/>
                <a:gdLst>
                  <a:gd name="T0" fmla="*/ 3181 w 4867"/>
                  <a:gd name="T1" fmla="*/ 2709 h 4802"/>
                  <a:gd name="T2" fmla="*/ 3181 w 4867"/>
                  <a:gd name="T3" fmla="*/ 2709 h 4802"/>
                  <a:gd name="T4" fmla="*/ 1570 w 4867"/>
                  <a:gd name="T5" fmla="*/ 2709 h 4802"/>
                  <a:gd name="T6" fmla="*/ 1496 w 4867"/>
                  <a:gd name="T7" fmla="*/ 2782 h 4802"/>
                  <a:gd name="T8" fmla="*/ 1747 w 4867"/>
                  <a:gd name="T9" fmla="*/ 3483 h 4802"/>
                  <a:gd name="T10" fmla="*/ 2166 w 4867"/>
                  <a:gd name="T11" fmla="*/ 3734 h 4802"/>
                  <a:gd name="T12" fmla="*/ 2972 w 4867"/>
                  <a:gd name="T13" fmla="*/ 3692 h 4802"/>
                  <a:gd name="T14" fmla="*/ 3432 w 4867"/>
                  <a:gd name="T15" fmla="*/ 3295 h 4802"/>
                  <a:gd name="T16" fmla="*/ 3505 w 4867"/>
                  <a:gd name="T17" fmla="*/ 3263 h 4802"/>
                  <a:gd name="T18" fmla="*/ 4583 w 4867"/>
                  <a:gd name="T19" fmla="*/ 3703 h 4802"/>
                  <a:gd name="T20" fmla="*/ 4615 w 4867"/>
                  <a:gd name="T21" fmla="*/ 3786 h 4802"/>
                  <a:gd name="T22" fmla="*/ 3767 w 4867"/>
                  <a:gd name="T23" fmla="*/ 4571 h 4802"/>
                  <a:gd name="T24" fmla="*/ 2888 w 4867"/>
                  <a:gd name="T25" fmla="*/ 4780 h 4802"/>
                  <a:gd name="T26" fmla="*/ 1800 w 4867"/>
                  <a:gd name="T27" fmla="*/ 4707 h 4802"/>
                  <a:gd name="T28" fmla="*/ 241 w 4867"/>
                  <a:gd name="T29" fmla="*/ 3504 h 4802"/>
                  <a:gd name="T30" fmla="*/ 21 w 4867"/>
                  <a:gd name="T31" fmla="*/ 2573 h 4802"/>
                  <a:gd name="T32" fmla="*/ 178 w 4867"/>
                  <a:gd name="T33" fmla="*/ 1537 h 4802"/>
                  <a:gd name="T34" fmla="*/ 1883 w 4867"/>
                  <a:gd name="T35" fmla="*/ 105 h 4802"/>
                  <a:gd name="T36" fmla="*/ 3275 w 4867"/>
                  <a:gd name="T37" fmla="*/ 147 h 4802"/>
                  <a:gd name="T38" fmla="*/ 4698 w 4867"/>
                  <a:gd name="T39" fmla="*/ 1537 h 4802"/>
                  <a:gd name="T40" fmla="*/ 4866 w 4867"/>
                  <a:gd name="T41" fmla="*/ 2447 h 4802"/>
                  <a:gd name="T42" fmla="*/ 4866 w 4867"/>
                  <a:gd name="T43" fmla="*/ 2646 h 4802"/>
                  <a:gd name="T44" fmla="*/ 4803 w 4867"/>
                  <a:gd name="T45" fmla="*/ 2709 h 4802"/>
                  <a:gd name="T46" fmla="*/ 3631 w 4867"/>
                  <a:gd name="T47" fmla="*/ 2709 h 4802"/>
                  <a:gd name="T48" fmla="*/ 3181 w 4867"/>
                  <a:gd name="T49" fmla="*/ 2709 h 4802"/>
                  <a:gd name="T50" fmla="*/ 1528 w 4867"/>
                  <a:gd name="T51" fmla="*/ 1819 h 4802"/>
                  <a:gd name="T52" fmla="*/ 1528 w 4867"/>
                  <a:gd name="T53" fmla="*/ 1819 h 4802"/>
                  <a:gd name="T54" fmla="*/ 1590 w 4867"/>
                  <a:gd name="T55" fmla="*/ 1819 h 4802"/>
                  <a:gd name="T56" fmla="*/ 2396 w 4867"/>
                  <a:gd name="T57" fmla="*/ 1819 h 4802"/>
                  <a:gd name="T58" fmla="*/ 3265 w 4867"/>
                  <a:gd name="T59" fmla="*/ 1819 h 4802"/>
                  <a:gd name="T60" fmla="*/ 3317 w 4867"/>
                  <a:gd name="T61" fmla="*/ 1767 h 4802"/>
                  <a:gd name="T62" fmla="*/ 3212 w 4867"/>
                  <a:gd name="T63" fmla="*/ 1453 h 4802"/>
                  <a:gd name="T64" fmla="*/ 2020 w 4867"/>
                  <a:gd name="T65" fmla="*/ 1078 h 4802"/>
                  <a:gd name="T66" fmla="*/ 1570 w 4867"/>
                  <a:gd name="T67" fmla="*/ 1652 h 4802"/>
                  <a:gd name="T68" fmla="*/ 1528 w 4867"/>
                  <a:gd name="T69" fmla="*/ 1819 h 4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67" h="4802">
                    <a:moveTo>
                      <a:pt x="3181" y="2709"/>
                    </a:moveTo>
                    <a:lnTo>
                      <a:pt x="3181" y="2709"/>
                    </a:lnTo>
                    <a:cubicBezTo>
                      <a:pt x="2647" y="2709"/>
                      <a:pt x="2103" y="2709"/>
                      <a:pt x="1570" y="2709"/>
                    </a:cubicBezTo>
                    <a:cubicBezTo>
                      <a:pt x="1496" y="2709"/>
                      <a:pt x="1496" y="2709"/>
                      <a:pt x="1496" y="2782"/>
                    </a:cubicBezTo>
                    <a:cubicBezTo>
                      <a:pt x="1507" y="3043"/>
                      <a:pt x="1570" y="3284"/>
                      <a:pt x="1747" y="3483"/>
                    </a:cubicBezTo>
                    <a:cubicBezTo>
                      <a:pt x="1863" y="3619"/>
                      <a:pt x="1999" y="3692"/>
                      <a:pt x="2166" y="3734"/>
                    </a:cubicBezTo>
                    <a:cubicBezTo>
                      <a:pt x="2438" y="3807"/>
                      <a:pt x="2700" y="3786"/>
                      <a:pt x="2972" y="3692"/>
                    </a:cubicBezTo>
                    <a:cubicBezTo>
                      <a:pt x="3170" y="3619"/>
                      <a:pt x="3328" y="3483"/>
                      <a:pt x="3432" y="3295"/>
                    </a:cubicBezTo>
                    <a:cubicBezTo>
                      <a:pt x="3453" y="3253"/>
                      <a:pt x="3474" y="3242"/>
                      <a:pt x="3505" y="3263"/>
                    </a:cubicBezTo>
                    <a:cubicBezTo>
                      <a:pt x="3872" y="3410"/>
                      <a:pt x="4227" y="3556"/>
                      <a:pt x="4583" y="3703"/>
                    </a:cubicBezTo>
                    <a:cubicBezTo>
                      <a:pt x="4646" y="3723"/>
                      <a:pt x="4646" y="3723"/>
                      <a:pt x="4615" y="3786"/>
                    </a:cubicBezTo>
                    <a:cubicBezTo>
                      <a:pt x="4436" y="4152"/>
                      <a:pt x="4143" y="4403"/>
                      <a:pt x="3767" y="4571"/>
                    </a:cubicBezTo>
                    <a:cubicBezTo>
                      <a:pt x="3495" y="4696"/>
                      <a:pt x="3192" y="4759"/>
                      <a:pt x="2888" y="4780"/>
                    </a:cubicBezTo>
                    <a:cubicBezTo>
                      <a:pt x="2522" y="4801"/>
                      <a:pt x="2156" y="4791"/>
                      <a:pt x="1800" y="4707"/>
                    </a:cubicBezTo>
                    <a:cubicBezTo>
                      <a:pt x="1109" y="4529"/>
                      <a:pt x="565" y="4163"/>
                      <a:pt x="241" y="3504"/>
                    </a:cubicBezTo>
                    <a:cubicBezTo>
                      <a:pt x="105" y="3211"/>
                      <a:pt x="32" y="2897"/>
                      <a:pt x="21" y="2573"/>
                    </a:cubicBezTo>
                    <a:cubicBezTo>
                      <a:pt x="0" y="2217"/>
                      <a:pt x="53" y="1872"/>
                      <a:pt x="178" y="1537"/>
                    </a:cubicBezTo>
                    <a:cubicBezTo>
                      <a:pt x="492" y="764"/>
                      <a:pt x="1067" y="293"/>
                      <a:pt x="1883" y="105"/>
                    </a:cubicBezTo>
                    <a:cubicBezTo>
                      <a:pt x="2344" y="0"/>
                      <a:pt x="2815" y="10"/>
                      <a:pt x="3275" y="147"/>
                    </a:cubicBezTo>
                    <a:cubicBezTo>
                      <a:pt x="3987" y="366"/>
                      <a:pt x="4447" y="847"/>
                      <a:pt x="4698" y="1537"/>
                    </a:cubicBezTo>
                    <a:cubicBezTo>
                      <a:pt x="4803" y="1830"/>
                      <a:pt x="4855" y="2133"/>
                      <a:pt x="4866" y="2447"/>
                    </a:cubicBezTo>
                    <a:cubicBezTo>
                      <a:pt x="4866" y="2510"/>
                      <a:pt x="4866" y="2573"/>
                      <a:pt x="4866" y="2646"/>
                    </a:cubicBezTo>
                    <a:cubicBezTo>
                      <a:pt x="4866" y="2709"/>
                      <a:pt x="4866" y="2709"/>
                      <a:pt x="4803" y="2709"/>
                    </a:cubicBezTo>
                    <a:cubicBezTo>
                      <a:pt x="4405" y="2709"/>
                      <a:pt x="4018" y="2709"/>
                      <a:pt x="3631" y="2709"/>
                    </a:cubicBezTo>
                    <a:cubicBezTo>
                      <a:pt x="3474" y="2709"/>
                      <a:pt x="3328" y="2709"/>
                      <a:pt x="3181" y="2709"/>
                    </a:cubicBezTo>
                    <a:close/>
                    <a:moveTo>
                      <a:pt x="1528" y="1819"/>
                    </a:moveTo>
                    <a:lnTo>
                      <a:pt x="1528" y="1819"/>
                    </a:lnTo>
                    <a:cubicBezTo>
                      <a:pt x="1559" y="1819"/>
                      <a:pt x="1580" y="1819"/>
                      <a:pt x="1590" y="1819"/>
                    </a:cubicBezTo>
                    <a:cubicBezTo>
                      <a:pt x="1863" y="1819"/>
                      <a:pt x="2124" y="1819"/>
                      <a:pt x="2396" y="1819"/>
                    </a:cubicBezTo>
                    <a:cubicBezTo>
                      <a:pt x="2689" y="1819"/>
                      <a:pt x="2972" y="1819"/>
                      <a:pt x="3265" y="1819"/>
                    </a:cubicBezTo>
                    <a:cubicBezTo>
                      <a:pt x="3306" y="1819"/>
                      <a:pt x="3328" y="1809"/>
                      <a:pt x="3317" y="1767"/>
                    </a:cubicBezTo>
                    <a:cubicBezTo>
                      <a:pt x="3275" y="1662"/>
                      <a:pt x="3265" y="1547"/>
                      <a:pt x="3212" y="1453"/>
                    </a:cubicBezTo>
                    <a:cubicBezTo>
                      <a:pt x="2961" y="973"/>
                      <a:pt x="2407" y="910"/>
                      <a:pt x="2020" y="1078"/>
                    </a:cubicBezTo>
                    <a:cubicBezTo>
                      <a:pt x="1769" y="1193"/>
                      <a:pt x="1643" y="1401"/>
                      <a:pt x="1570" y="1652"/>
                    </a:cubicBezTo>
                    <a:cubicBezTo>
                      <a:pt x="1559" y="1704"/>
                      <a:pt x="1549" y="1756"/>
                      <a:pt x="1528" y="1819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8B938248-F790-BA49-9CA1-E79C3EB64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6748" y="1539062"/>
                <a:ext cx="1017236" cy="862383"/>
              </a:xfrm>
              <a:custGeom>
                <a:avLst/>
                <a:gdLst>
                  <a:gd name="T0" fmla="*/ 21 w 5243"/>
                  <a:gd name="T1" fmla="*/ 52 h 4446"/>
                  <a:gd name="T2" fmla="*/ 21 w 5243"/>
                  <a:gd name="T3" fmla="*/ 52 h 4446"/>
                  <a:gd name="T4" fmla="*/ 1978 w 5243"/>
                  <a:gd name="T5" fmla="*/ 4393 h 4446"/>
                  <a:gd name="T6" fmla="*/ 2062 w 5243"/>
                  <a:gd name="T7" fmla="*/ 4445 h 4446"/>
                  <a:gd name="T8" fmla="*/ 3171 w 5243"/>
                  <a:gd name="T9" fmla="*/ 4445 h 4446"/>
                  <a:gd name="T10" fmla="*/ 3255 w 5243"/>
                  <a:gd name="T11" fmla="*/ 4393 h 4446"/>
                  <a:gd name="T12" fmla="*/ 4259 w 5243"/>
                  <a:gd name="T13" fmla="*/ 2185 h 4446"/>
                  <a:gd name="T14" fmla="*/ 5201 w 5243"/>
                  <a:gd name="T15" fmla="*/ 94 h 4446"/>
                  <a:gd name="T16" fmla="*/ 5242 w 5243"/>
                  <a:gd name="T17" fmla="*/ 0 h 4446"/>
                  <a:gd name="T18" fmla="*/ 5180 w 5243"/>
                  <a:gd name="T19" fmla="*/ 0 h 4446"/>
                  <a:gd name="T20" fmla="*/ 3673 w 5243"/>
                  <a:gd name="T21" fmla="*/ 0 h 4446"/>
                  <a:gd name="T22" fmla="*/ 3589 w 5243"/>
                  <a:gd name="T23" fmla="*/ 63 h 4446"/>
                  <a:gd name="T24" fmla="*/ 2888 w 5243"/>
                  <a:gd name="T25" fmla="*/ 1871 h 4446"/>
                  <a:gd name="T26" fmla="*/ 2658 w 5243"/>
                  <a:gd name="T27" fmla="*/ 2551 h 4446"/>
                  <a:gd name="T28" fmla="*/ 2648 w 5243"/>
                  <a:gd name="T29" fmla="*/ 2583 h 4446"/>
                  <a:gd name="T30" fmla="*/ 2501 w 5243"/>
                  <a:gd name="T31" fmla="*/ 2133 h 4446"/>
                  <a:gd name="T32" fmla="*/ 1706 w 5243"/>
                  <a:gd name="T33" fmla="*/ 63 h 4446"/>
                  <a:gd name="T34" fmla="*/ 1612 w 5243"/>
                  <a:gd name="T35" fmla="*/ 0 h 4446"/>
                  <a:gd name="T36" fmla="*/ 74 w 5243"/>
                  <a:gd name="T37" fmla="*/ 0 h 4446"/>
                  <a:gd name="T38" fmla="*/ 0 w 5243"/>
                  <a:gd name="T39" fmla="*/ 0 h 4446"/>
                  <a:gd name="T40" fmla="*/ 21 w 5243"/>
                  <a:gd name="T41" fmla="*/ 52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43" h="4446">
                    <a:moveTo>
                      <a:pt x="21" y="52"/>
                    </a:moveTo>
                    <a:lnTo>
                      <a:pt x="21" y="52"/>
                    </a:lnTo>
                    <a:cubicBezTo>
                      <a:pt x="670" y="1505"/>
                      <a:pt x="1329" y="2949"/>
                      <a:pt x="1978" y="4393"/>
                    </a:cubicBezTo>
                    <a:cubicBezTo>
                      <a:pt x="1999" y="4435"/>
                      <a:pt x="2020" y="4445"/>
                      <a:pt x="2062" y="4445"/>
                    </a:cubicBezTo>
                    <a:cubicBezTo>
                      <a:pt x="2428" y="4445"/>
                      <a:pt x="2805" y="4445"/>
                      <a:pt x="3171" y="4445"/>
                    </a:cubicBezTo>
                    <a:cubicBezTo>
                      <a:pt x="3213" y="4445"/>
                      <a:pt x="3233" y="4435"/>
                      <a:pt x="3255" y="4393"/>
                    </a:cubicBezTo>
                    <a:cubicBezTo>
                      <a:pt x="3589" y="3661"/>
                      <a:pt x="3924" y="2928"/>
                      <a:pt x="4259" y="2185"/>
                    </a:cubicBezTo>
                    <a:cubicBezTo>
                      <a:pt x="4573" y="1495"/>
                      <a:pt x="4887" y="795"/>
                      <a:pt x="5201" y="94"/>
                    </a:cubicBezTo>
                    <a:cubicBezTo>
                      <a:pt x="5222" y="63"/>
                      <a:pt x="5232" y="41"/>
                      <a:pt x="5242" y="0"/>
                    </a:cubicBezTo>
                    <a:cubicBezTo>
                      <a:pt x="5211" y="0"/>
                      <a:pt x="5190" y="0"/>
                      <a:pt x="5180" y="0"/>
                    </a:cubicBezTo>
                    <a:cubicBezTo>
                      <a:pt x="4678" y="0"/>
                      <a:pt x="4175" y="0"/>
                      <a:pt x="3673" y="0"/>
                    </a:cubicBezTo>
                    <a:cubicBezTo>
                      <a:pt x="3631" y="0"/>
                      <a:pt x="3600" y="10"/>
                      <a:pt x="3589" y="63"/>
                    </a:cubicBezTo>
                    <a:cubicBezTo>
                      <a:pt x="3359" y="659"/>
                      <a:pt x="3118" y="1265"/>
                      <a:pt x="2888" y="1871"/>
                    </a:cubicBezTo>
                    <a:cubicBezTo>
                      <a:pt x="2805" y="2091"/>
                      <a:pt x="2700" y="2311"/>
                      <a:pt x="2658" y="2551"/>
                    </a:cubicBezTo>
                    <a:cubicBezTo>
                      <a:pt x="2648" y="2562"/>
                      <a:pt x="2648" y="2572"/>
                      <a:pt x="2648" y="2583"/>
                    </a:cubicBezTo>
                    <a:cubicBezTo>
                      <a:pt x="2595" y="2437"/>
                      <a:pt x="2553" y="2280"/>
                      <a:pt x="2501" y="2133"/>
                    </a:cubicBezTo>
                    <a:cubicBezTo>
                      <a:pt x="2239" y="1443"/>
                      <a:pt x="1968" y="753"/>
                      <a:pt x="1706" y="63"/>
                    </a:cubicBezTo>
                    <a:cubicBezTo>
                      <a:pt x="1685" y="10"/>
                      <a:pt x="1664" y="0"/>
                      <a:pt x="1612" y="0"/>
                    </a:cubicBezTo>
                    <a:cubicBezTo>
                      <a:pt x="1099" y="0"/>
                      <a:pt x="586" y="0"/>
                      <a:pt x="74" y="0"/>
                    </a:cubicBezTo>
                    <a:cubicBezTo>
                      <a:pt x="53" y="0"/>
                      <a:pt x="32" y="0"/>
                      <a:pt x="0" y="0"/>
                    </a:cubicBezTo>
                    <a:cubicBezTo>
                      <a:pt x="11" y="31"/>
                      <a:pt x="11" y="41"/>
                      <a:pt x="21" y="52"/>
                    </a:cubicBezTo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EA334393-557D-4142-8205-0026359E3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899" y="1539774"/>
                <a:ext cx="1017235" cy="862383"/>
              </a:xfrm>
              <a:custGeom>
                <a:avLst/>
                <a:gdLst>
                  <a:gd name="T0" fmla="*/ 5180 w 5243"/>
                  <a:gd name="T1" fmla="*/ 0 h 4446"/>
                  <a:gd name="T2" fmla="*/ 5180 w 5243"/>
                  <a:gd name="T3" fmla="*/ 0 h 4446"/>
                  <a:gd name="T4" fmla="*/ 3673 w 5243"/>
                  <a:gd name="T5" fmla="*/ 0 h 4446"/>
                  <a:gd name="T6" fmla="*/ 3579 w 5243"/>
                  <a:gd name="T7" fmla="*/ 63 h 4446"/>
                  <a:gd name="T8" fmla="*/ 3139 w 5243"/>
                  <a:gd name="T9" fmla="*/ 1233 h 4446"/>
                  <a:gd name="T10" fmla="*/ 2637 w 5243"/>
                  <a:gd name="T11" fmla="*/ 2604 h 4446"/>
                  <a:gd name="T12" fmla="*/ 2627 w 5243"/>
                  <a:gd name="T13" fmla="*/ 2572 h 4446"/>
                  <a:gd name="T14" fmla="*/ 2533 w 5243"/>
                  <a:gd name="T15" fmla="*/ 2217 h 4446"/>
                  <a:gd name="T16" fmla="*/ 1695 w 5243"/>
                  <a:gd name="T17" fmla="*/ 52 h 4446"/>
                  <a:gd name="T18" fmla="*/ 1622 w 5243"/>
                  <a:gd name="T19" fmla="*/ 0 h 4446"/>
                  <a:gd name="T20" fmla="*/ 63 w 5243"/>
                  <a:gd name="T21" fmla="*/ 0 h 4446"/>
                  <a:gd name="T22" fmla="*/ 0 w 5243"/>
                  <a:gd name="T23" fmla="*/ 10 h 4446"/>
                  <a:gd name="T24" fmla="*/ 21 w 5243"/>
                  <a:gd name="T25" fmla="*/ 52 h 4446"/>
                  <a:gd name="T26" fmla="*/ 188 w 5243"/>
                  <a:gd name="T27" fmla="*/ 429 h 4446"/>
                  <a:gd name="T28" fmla="*/ 1978 w 5243"/>
                  <a:gd name="T29" fmla="*/ 4393 h 4446"/>
                  <a:gd name="T30" fmla="*/ 2061 w 5243"/>
                  <a:gd name="T31" fmla="*/ 4445 h 4446"/>
                  <a:gd name="T32" fmla="*/ 3129 w 5243"/>
                  <a:gd name="T33" fmla="*/ 4445 h 4446"/>
                  <a:gd name="T34" fmla="*/ 3265 w 5243"/>
                  <a:gd name="T35" fmla="*/ 4362 h 4446"/>
                  <a:gd name="T36" fmla="*/ 3997 w 5243"/>
                  <a:gd name="T37" fmla="*/ 2729 h 4446"/>
                  <a:gd name="T38" fmla="*/ 5138 w 5243"/>
                  <a:gd name="T39" fmla="*/ 240 h 4446"/>
                  <a:gd name="T40" fmla="*/ 5242 w 5243"/>
                  <a:gd name="T41" fmla="*/ 10 h 4446"/>
                  <a:gd name="T42" fmla="*/ 5180 w 5243"/>
                  <a:gd name="T43" fmla="*/ 0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43" h="4446">
                    <a:moveTo>
                      <a:pt x="5180" y="0"/>
                    </a:moveTo>
                    <a:lnTo>
                      <a:pt x="5180" y="0"/>
                    </a:lnTo>
                    <a:cubicBezTo>
                      <a:pt x="4677" y="0"/>
                      <a:pt x="4175" y="0"/>
                      <a:pt x="3673" y="0"/>
                    </a:cubicBezTo>
                    <a:cubicBezTo>
                      <a:pt x="3621" y="0"/>
                      <a:pt x="3600" y="21"/>
                      <a:pt x="3579" y="63"/>
                    </a:cubicBezTo>
                    <a:cubicBezTo>
                      <a:pt x="3432" y="450"/>
                      <a:pt x="3275" y="837"/>
                      <a:pt x="3139" y="1233"/>
                    </a:cubicBezTo>
                    <a:cubicBezTo>
                      <a:pt x="2961" y="1683"/>
                      <a:pt x="2763" y="2133"/>
                      <a:pt x="2637" y="2604"/>
                    </a:cubicBezTo>
                    <a:cubicBezTo>
                      <a:pt x="2637" y="2593"/>
                      <a:pt x="2627" y="2583"/>
                      <a:pt x="2627" y="2572"/>
                    </a:cubicBezTo>
                    <a:cubicBezTo>
                      <a:pt x="2595" y="2457"/>
                      <a:pt x="2574" y="2332"/>
                      <a:pt x="2533" y="2217"/>
                    </a:cubicBezTo>
                    <a:cubicBezTo>
                      <a:pt x="2250" y="1495"/>
                      <a:pt x="1978" y="774"/>
                      <a:pt x="1695" y="52"/>
                    </a:cubicBezTo>
                    <a:cubicBezTo>
                      <a:pt x="1685" y="10"/>
                      <a:pt x="1654" y="0"/>
                      <a:pt x="1622" y="0"/>
                    </a:cubicBezTo>
                    <a:cubicBezTo>
                      <a:pt x="1099" y="0"/>
                      <a:pt x="576" y="0"/>
                      <a:pt x="63" y="0"/>
                    </a:cubicBezTo>
                    <a:cubicBezTo>
                      <a:pt x="42" y="0"/>
                      <a:pt x="21" y="10"/>
                      <a:pt x="0" y="10"/>
                    </a:cubicBezTo>
                    <a:cubicBezTo>
                      <a:pt x="11" y="31"/>
                      <a:pt x="11" y="41"/>
                      <a:pt x="21" y="52"/>
                    </a:cubicBezTo>
                    <a:cubicBezTo>
                      <a:pt x="74" y="178"/>
                      <a:pt x="136" y="303"/>
                      <a:pt x="188" y="429"/>
                    </a:cubicBezTo>
                    <a:cubicBezTo>
                      <a:pt x="785" y="1746"/>
                      <a:pt x="1381" y="3075"/>
                      <a:pt x="1978" y="4393"/>
                    </a:cubicBezTo>
                    <a:cubicBezTo>
                      <a:pt x="1988" y="4435"/>
                      <a:pt x="2020" y="4445"/>
                      <a:pt x="2061" y="4445"/>
                    </a:cubicBezTo>
                    <a:cubicBezTo>
                      <a:pt x="2417" y="4445"/>
                      <a:pt x="2773" y="4445"/>
                      <a:pt x="3129" y="4445"/>
                    </a:cubicBezTo>
                    <a:cubicBezTo>
                      <a:pt x="3202" y="4445"/>
                      <a:pt x="3233" y="4424"/>
                      <a:pt x="3265" y="4362"/>
                    </a:cubicBezTo>
                    <a:cubicBezTo>
                      <a:pt x="3505" y="3818"/>
                      <a:pt x="3757" y="3274"/>
                      <a:pt x="3997" y="2729"/>
                    </a:cubicBezTo>
                    <a:cubicBezTo>
                      <a:pt x="4384" y="1903"/>
                      <a:pt x="4761" y="1067"/>
                      <a:pt x="5138" y="240"/>
                    </a:cubicBezTo>
                    <a:cubicBezTo>
                      <a:pt x="5169" y="167"/>
                      <a:pt x="5200" y="94"/>
                      <a:pt x="5242" y="10"/>
                    </a:cubicBezTo>
                    <a:cubicBezTo>
                      <a:pt x="5211" y="10"/>
                      <a:pt x="5200" y="0"/>
                      <a:pt x="5180" y="0"/>
                    </a:cubicBezTo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F6043-F6B9-7B47-92AF-CCAF1EFCD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228400"/>
            <a:ext cx="9346746" cy="331200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noProof="0" dirty="0"/>
              <a:t>Click to edit Master text styles</a:t>
            </a: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AFE6BCC1-F2DD-5E4D-85F5-EE0407DACCB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5" y="1274399"/>
            <a:ext cx="9346746" cy="723600"/>
          </a:xfrm>
        </p:spPr>
        <p:txBody>
          <a:bodyPr wrap="square" tIns="0" bIns="0">
            <a:sp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AU" noProof="0" dirty="0"/>
              <a:t>Click to edit Master title style</a:t>
            </a:r>
          </a:p>
        </p:txBody>
      </p:sp>
      <p:sp>
        <p:nvSpPr>
          <p:cNvPr id="47" name="Picture Placeholder 26">
            <a:extLst>
              <a:ext uri="{FF2B5EF4-FFF2-40B4-BE49-F238E27FC236}">
                <a16:creationId xmlns:a16="http://schemas.microsoft.com/office/drawing/2014/main" id="{2E909EF1-47DE-0241-BF2F-64C196B3B5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775088" y="714125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48" name="Picture Placeholder 26">
            <a:extLst>
              <a:ext uri="{FF2B5EF4-FFF2-40B4-BE49-F238E27FC236}">
                <a16:creationId xmlns:a16="http://schemas.microsoft.com/office/drawing/2014/main" id="{ED9585EB-56DB-0C44-AE73-7DA905A85B3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75088" y="1636689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49" name="Picture Placeholder 26">
            <a:extLst>
              <a:ext uri="{FF2B5EF4-FFF2-40B4-BE49-F238E27FC236}">
                <a16:creationId xmlns:a16="http://schemas.microsoft.com/office/drawing/2014/main" id="{317114CE-807B-314D-9D04-9CF4833B35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75088" y="2559253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50" name="Picture Placeholder 26">
            <a:extLst>
              <a:ext uri="{FF2B5EF4-FFF2-40B4-BE49-F238E27FC236}">
                <a16:creationId xmlns:a16="http://schemas.microsoft.com/office/drawing/2014/main" id="{1BC5ADB1-C20F-2949-B86D-9B9384A89D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75088" y="3481817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51" name="Picture Placeholder 26">
            <a:extLst>
              <a:ext uri="{FF2B5EF4-FFF2-40B4-BE49-F238E27FC236}">
                <a16:creationId xmlns:a16="http://schemas.microsoft.com/office/drawing/2014/main" id="{5AF09F8B-1837-5B40-8DB9-9D97254017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75088" y="4404381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3A6DC9D-EE03-F34F-9195-F1DD9EEA9BAC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D9BB5DE0-19FE-4EFC-A72E-69AE5AD7E0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8886" y="5863884"/>
            <a:ext cx="1919765" cy="637707"/>
          </a:xfrm>
          <a:prstGeom prst="rect">
            <a:avLst/>
          </a:prstGeom>
        </p:spPr>
      </p:pic>
      <p:pic>
        <p:nvPicPr>
          <p:cNvPr id="4" name="Picture 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7D879A6A-C5D6-4245-AF51-1D44FF777E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3813" y="5990891"/>
            <a:ext cx="1901174" cy="499963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6D6C6BE-0A56-45E2-A29D-2C7F581F8D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3873C810-B766-4B08-A10A-2177D4A62B8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87459" y="5972591"/>
            <a:ext cx="1824321" cy="536565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D495BA0-72E0-4DAB-AA57-2C68FD2312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92"/>
          <a:stretch/>
        </p:blipFill>
        <p:spPr>
          <a:xfrm>
            <a:off x="10072550" y="5896089"/>
            <a:ext cx="1422538" cy="60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55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1C74C-6245-0546-97C7-3BBBDB9D5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412875"/>
            <a:ext cx="10801349" cy="42846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 dirty="0"/>
              <a:t>Click to 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F25AAC-596A-9940-90C0-5FD67CEA9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68065"/>
            <a:ext cx="10801350" cy="844810"/>
          </a:xfrm>
        </p:spPr>
        <p:txBody>
          <a:bodyPr>
            <a:spAutoFit/>
          </a:bodyPr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59D818-FACF-FC4D-90B3-23F27D2D0423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F11D7311-6A0E-45B6-9C8D-4BD5AE96D9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8886" y="5863884"/>
            <a:ext cx="1919765" cy="637707"/>
          </a:xfrm>
          <a:prstGeom prst="rect">
            <a:avLst/>
          </a:prstGeom>
        </p:spPr>
      </p:pic>
      <p:pic>
        <p:nvPicPr>
          <p:cNvPr id="4" name="Picture 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5EA959A0-D42E-4FB2-93BA-B82DEF88E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3813" y="5990891"/>
            <a:ext cx="1901174" cy="499963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761696-C687-4557-B3C9-854E8DBA02E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755B19B-5432-443B-A4FE-EFE0C7B29F2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87459" y="5972591"/>
            <a:ext cx="1824321" cy="536565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378023F-C80B-4CD5-8878-2C461C6AC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92"/>
          <a:stretch/>
        </p:blipFill>
        <p:spPr>
          <a:xfrm>
            <a:off x="10072550" y="5896089"/>
            <a:ext cx="1422538" cy="60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54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89D35-8EF1-2949-8E08-962C7F74A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1412875"/>
            <a:ext cx="5292725" cy="42846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 dirty="0"/>
              <a:t>Click to 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923A2D-BFBF-EF42-821D-AA35AC46B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412875"/>
            <a:ext cx="5292724" cy="42846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 dirty="0"/>
              <a:t>Click to 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8FED3A0-CA6E-F946-AB6F-21CA68ED5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22D4D8-308E-3242-A51E-5743D8E907A2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499D29EF-5DD2-4E08-80AE-C713930B78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8886" y="5863884"/>
            <a:ext cx="1919765" cy="637707"/>
          </a:xfrm>
          <a:prstGeom prst="rect">
            <a:avLst/>
          </a:prstGeom>
        </p:spPr>
      </p:pic>
      <p:pic>
        <p:nvPicPr>
          <p:cNvPr id="5" name="Picture 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DB4B3480-E306-4819-89D6-EA4F0CBF16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3813" y="5990891"/>
            <a:ext cx="1901174" cy="499963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7F26D4-82C8-490E-9DE5-B19C46A9B4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7D38926B-F607-42E7-B090-58AAEBD177B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87459" y="5972591"/>
            <a:ext cx="1824321" cy="536565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8E11A-A471-4758-893C-38F033231C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92"/>
          <a:stretch/>
        </p:blipFill>
        <p:spPr>
          <a:xfrm>
            <a:off x="10072550" y="5896089"/>
            <a:ext cx="1422538" cy="60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80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text page with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6FE82B-BCCA-934E-BE76-2704846A744B}"/>
              </a:ext>
            </a:extLst>
          </p:cNvPr>
          <p:cNvSpPr/>
          <p:nvPr userDrawn="1"/>
        </p:nvSpPr>
        <p:spPr>
          <a:xfrm>
            <a:off x="0" y="0"/>
            <a:ext cx="8103765" cy="569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D1698C-EDD0-B146-B706-4AEE464CD036}"/>
              </a:ext>
            </a:extLst>
          </p:cNvPr>
          <p:cNvSpPr/>
          <p:nvPr userDrawn="1"/>
        </p:nvSpPr>
        <p:spPr>
          <a:xfrm>
            <a:off x="7658703" y="0"/>
            <a:ext cx="890123" cy="569753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3AD534-5290-654B-876B-6667D29E60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1412875"/>
            <a:ext cx="6627813" cy="397285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AU" noProof="0" dirty="0"/>
              <a:t>Click to 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6F1FD6-49D4-1043-BCFC-FA81B9940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68065"/>
            <a:ext cx="6627813" cy="844810"/>
          </a:xfrm>
        </p:spPr>
        <p:txBody>
          <a:bodyPr/>
          <a:lstStyle/>
          <a:p>
            <a:r>
              <a:rPr lang="en-AU" noProof="0"/>
              <a:t>Edit Master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982AD8-387D-1947-8B14-38053262CDA0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BA7315E-258C-4C2B-8434-DC6C547AB0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8886" y="5863884"/>
            <a:ext cx="1919765" cy="637707"/>
          </a:xfrm>
          <a:prstGeom prst="rect">
            <a:avLst/>
          </a:prstGeom>
        </p:spPr>
      </p:pic>
      <p:pic>
        <p:nvPicPr>
          <p:cNvPr id="5" name="Picture 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7A4A8078-5E7D-4A83-93A5-A26131A795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3813" y="5990891"/>
            <a:ext cx="1901174" cy="499963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F5182E-22CB-4A57-B2AD-D1C9E7312E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57BA9EAB-C2A3-4B9A-9881-6D09E963B54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87459" y="5972591"/>
            <a:ext cx="1824321" cy="536565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3B4746-D342-4460-9B6C-25075263FD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92"/>
          <a:stretch/>
        </p:blipFill>
        <p:spPr>
          <a:xfrm>
            <a:off x="10072550" y="5896089"/>
            <a:ext cx="1422538" cy="60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56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F81ED7-E57B-4742-8A0E-013C4E069BD4}"/>
              </a:ext>
            </a:extLst>
          </p:cNvPr>
          <p:cNvSpPr/>
          <p:nvPr userDrawn="1"/>
        </p:nvSpPr>
        <p:spPr>
          <a:xfrm>
            <a:off x="-1200" y="1"/>
            <a:ext cx="12193200" cy="5697538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F6043-F6B9-7B47-92AF-CCAF1EFCD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3096601"/>
            <a:ext cx="9297761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</a:t>
            </a:r>
            <a:r>
              <a:rPr lang="en-AU" noProof="0" dirty="0"/>
              <a:t>Master</a:t>
            </a:r>
            <a:r>
              <a:rPr lang="en-GB" dirty="0"/>
              <a:t> text styles</a:t>
            </a: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AFE6BCC1-F2DD-5E4D-85F5-EE0407DACCB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5" y="2143828"/>
            <a:ext cx="9297761" cy="720197"/>
          </a:xfrm>
        </p:spPr>
        <p:txBody>
          <a:bodyPr wrap="square" tIns="0" bIns="0">
            <a:sp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AU" noProof="0" dirty="0"/>
              <a:t>Click to edit Master title style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08EEC83-9A48-6D43-902D-B5EF63FA0C69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D9200264-7FFA-4D44-9CC3-9D70AC76F0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8886" y="5863884"/>
            <a:ext cx="1919765" cy="637707"/>
          </a:xfrm>
          <a:prstGeom prst="rect">
            <a:avLst/>
          </a:prstGeom>
        </p:spPr>
      </p:pic>
      <p:pic>
        <p:nvPicPr>
          <p:cNvPr id="4" name="Picture 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D39F1E1-7F46-4A27-951E-F16E149B9E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3813" y="5990891"/>
            <a:ext cx="1901174" cy="499963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EBD9B4C-7EB4-44F5-ADBE-D445E4CB3B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9B80C8B-13A3-4FF2-BBE5-FE2D153D070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87459" y="5972591"/>
            <a:ext cx="1824321" cy="536565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66C367-FA0E-45F6-AD2D-F0DF8DCAD4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92"/>
          <a:stretch/>
        </p:blipFill>
        <p:spPr>
          <a:xfrm>
            <a:off x="10072550" y="5896089"/>
            <a:ext cx="1422538" cy="60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09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F134D0-685B-7D4C-B62F-FF84388BBA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329F16A-5156-8C43-A731-84EB0FE9E6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75870" y="5972591"/>
            <a:ext cx="1824321" cy="5365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023C02-13CE-C743-9038-C9A06AC683BC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BD61772-26BA-444B-9282-698996919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F7B981-3346-6848-AFF6-0302502A1C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412875"/>
            <a:ext cx="7297738" cy="42846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52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0" b="11416"/>
          <a:stretch/>
        </p:blipFill>
        <p:spPr>
          <a:xfrm>
            <a:off x="0" y="0"/>
            <a:ext cx="12192000" cy="68703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0" y="1447800"/>
            <a:ext cx="9985375" cy="2341240"/>
          </a:xfrm>
        </p:spPr>
        <p:txBody>
          <a:bodyPr vert="horz" lIns="0" tIns="45720" rIns="91440" bIns="45720" rtlCol="0" anchor="t" anchorCtr="0">
            <a:noAutofit/>
          </a:bodyPr>
          <a:lstStyle>
            <a:lvl1pPr algn="ctr">
              <a:lnSpc>
                <a:spcPts val="5800"/>
              </a:lnSpc>
              <a:defRPr lang="en-AU" sz="5400" b="1" spc="0" baseline="0" dirty="0">
                <a:solidFill>
                  <a:schemeClr val="tx1"/>
                </a:solidFill>
                <a:latin typeface="+mn-lt"/>
              </a:defRPr>
            </a:lvl1pPr>
          </a:lstStyle>
          <a:p>
            <a:pPr lvl="0" algn="l">
              <a:lnSpc>
                <a:spcPts val="5500"/>
              </a:lnSpc>
            </a:pPr>
            <a:r>
              <a:rPr lang="en-US" dirty="0"/>
              <a:t>Click to edit Master title style</a:t>
            </a:r>
            <a:endParaRPr lang="en-AU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609851" y="1052736"/>
            <a:ext cx="958214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511301" y="4110261"/>
            <a:ext cx="106807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1511300" y="6381328"/>
            <a:ext cx="2535309" cy="20005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l"/>
            <a:r>
              <a:rPr lang="en-GB" sz="700" dirty="0"/>
              <a:t>Choosing Wisely Australia is facilitated by NPS MedicineWise</a:t>
            </a:r>
            <a:endParaRPr lang="en-AU" sz="7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D8047-A0EC-4BD2-94D7-5104C1EEF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1300" y="4344988"/>
            <a:ext cx="9985375" cy="1460500"/>
          </a:xfrm>
        </p:spPr>
        <p:txBody>
          <a:bodyPr lIns="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513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W Recommend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0" b="11416"/>
          <a:stretch/>
        </p:blipFill>
        <p:spPr>
          <a:xfrm>
            <a:off x="0" y="0"/>
            <a:ext cx="12192000" cy="68703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0" y="1447800"/>
            <a:ext cx="9985375" cy="2768600"/>
          </a:xfrm>
        </p:spPr>
        <p:txBody>
          <a:bodyPr vert="horz" lIns="0" tIns="45720" rIns="91440" bIns="45720" rtlCol="0" anchor="t" anchorCtr="0">
            <a:noAutofit/>
          </a:bodyPr>
          <a:lstStyle>
            <a:lvl1pPr algn="ctr">
              <a:lnSpc>
                <a:spcPts val="3800"/>
              </a:lnSpc>
              <a:spcAft>
                <a:spcPts val="1800"/>
              </a:spcAft>
              <a:defRPr lang="en-AU" sz="3600" b="1" spc="0" baseline="0" dirty="0">
                <a:solidFill>
                  <a:schemeClr val="tx1"/>
                </a:solidFill>
                <a:latin typeface="+mn-lt"/>
              </a:defRPr>
            </a:lvl1pPr>
          </a:lstStyle>
          <a:p>
            <a:pPr lvl="0" algn="l">
              <a:lnSpc>
                <a:spcPts val="5500"/>
              </a:lnSpc>
            </a:pPr>
            <a:r>
              <a:rPr lang="en-US" dirty="0"/>
              <a:t>Click to edit Master title style</a:t>
            </a:r>
            <a:endParaRPr lang="en-AU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609851" y="1052736"/>
            <a:ext cx="958214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511301" y="4459511"/>
            <a:ext cx="106807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1511300" y="6381328"/>
            <a:ext cx="2535309" cy="20005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l"/>
            <a:r>
              <a:rPr lang="en-GB" sz="700" dirty="0"/>
              <a:t>Choosing Wisely Australia is facilitated by NPS MedicineWise</a:t>
            </a:r>
            <a:endParaRPr lang="en-AU" sz="7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D8047-A0EC-4BD2-94D7-5104C1EEF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1300" y="4610100"/>
            <a:ext cx="9985375" cy="1195387"/>
          </a:xfrm>
        </p:spPr>
        <p:txBody>
          <a:bodyPr lIns="0">
            <a:normAutofit/>
          </a:bodyPr>
          <a:lstStyle>
            <a:lvl1pPr>
              <a:defRPr sz="20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764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C08441-4579-4B05-AC90-AF0EFF0F8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2AB92ED-C8AD-4F16-9D68-693199A5A4B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5324" y="1447801"/>
            <a:ext cx="10801351" cy="4339045"/>
          </a:xfrm>
        </p:spPr>
        <p:txBody>
          <a:bodyPr/>
          <a:lstStyle>
            <a:lvl1pPr>
              <a:defRPr cap="none" baseline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231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919BB55-B340-4D75-8713-B9009EEFD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AC815D3-EDA4-449B-AE3F-F4140DD4A1B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5325" y="1447800"/>
            <a:ext cx="5048250" cy="433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D61E5BF-7BB0-4663-8260-03646F416F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48425" y="1447800"/>
            <a:ext cx="5048250" cy="433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204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2 column Sentence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919BB55-B340-4D75-8713-B9009EEFD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AC815D3-EDA4-449B-AE3F-F4140DD4A1B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5325" y="1447800"/>
            <a:ext cx="5048250" cy="4338000"/>
          </a:xfrm>
        </p:spPr>
        <p:txBody>
          <a:bodyPr/>
          <a:lstStyle>
            <a:lvl1pPr>
              <a:defRPr cap="none" baseline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D61E5BF-7BB0-4663-8260-03646F416F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48425" y="1447800"/>
            <a:ext cx="5048250" cy="4338000"/>
          </a:xfrm>
        </p:spPr>
        <p:txBody>
          <a:bodyPr/>
          <a:lstStyle>
            <a:lvl1pPr>
              <a:defRPr cap="none" baseline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352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448427" y="1447200"/>
            <a:ext cx="5037973" cy="433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0C846-9B52-47E3-9D93-0E12B016A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05D32-7820-493F-9AF5-EAEC125B47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4" y="1447799"/>
            <a:ext cx="5047200" cy="433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921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695326" y="2636912"/>
            <a:ext cx="10801350" cy="2836592"/>
          </a:xfrm>
          <a:prstGeom prst="rect">
            <a:avLst/>
          </a:prstGeom>
        </p:spPr>
        <p:txBody>
          <a:bodyPr lIns="9000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94800" y="5520250"/>
            <a:ext cx="10783391" cy="27433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100" b="0" i="1" cap="none" baseline="0">
                <a:solidFill>
                  <a:schemeClr val="tx1"/>
                </a:solidFill>
              </a:defRPr>
            </a:lvl1pPr>
            <a:lvl2pPr>
              <a:defRPr sz="1100" i="1">
                <a:solidFill>
                  <a:schemeClr val="tx1"/>
                </a:solidFill>
              </a:defRPr>
            </a:lvl2pPr>
            <a:lvl3pPr>
              <a:defRPr sz="1100" i="1">
                <a:solidFill>
                  <a:schemeClr val="tx1"/>
                </a:solidFill>
              </a:defRPr>
            </a:lvl3pPr>
            <a:lvl4pPr>
              <a:defRPr sz="1100" i="1">
                <a:solidFill>
                  <a:schemeClr val="tx1"/>
                </a:solidFill>
              </a:defRPr>
            </a:lvl4pPr>
            <a:lvl5pPr>
              <a:defRPr sz="11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D32E52-D812-44E6-AE1C-F3C3C88F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74F4013-F802-427C-89C3-214838ED10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5" y="1447800"/>
            <a:ext cx="10782300" cy="1042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507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EED26E9-F190-4029-BF91-2240795FFE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 anchor="ctr"/>
          <a:lstStyle>
            <a:lvl1pPr algn="ctr">
              <a:defRPr b="0"/>
            </a:lvl1pPr>
          </a:lstStyle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14854-4EC3-4DCB-8BAE-558BF697E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386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26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jp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NPSY0013 Powerpoint BG FA4-2.jpg">
            <a:extLst>
              <a:ext uri="{FF2B5EF4-FFF2-40B4-BE49-F238E27FC236}">
                <a16:creationId xmlns:a16="http://schemas.microsoft.com/office/drawing/2014/main" id="{44498CE2-A447-43AA-93C7-467DD90EEA0C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/>
          <a:srcRect b="12073"/>
          <a:stretch>
            <a:fillRect/>
          </a:stretch>
        </p:blipFill>
        <p:spPr bwMode="auto">
          <a:xfrm>
            <a:off x="0" y="0"/>
            <a:ext cx="12192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6A2A9F-7074-45FC-A521-C4ECDDF03A1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27669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5" y="120140"/>
            <a:ext cx="10801351" cy="106123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FAE997-1B0D-4235-9A33-10225E76CB5F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6165304"/>
            <a:ext cx="1828102" cy="360163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2B67A7D-294C-4610-9F6C-FC3A0BE74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447800"/>
            <a:ext cx="1080135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6F144C-FB04-48AE-89E0-CC61CF6C0CD9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32" y="5962305"/>
            <a:ext cx="2185917" cy="712388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3061555" y="6147474"/>
            <a:ext cx="1551751" cy="753064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5157205" y="6150151"/>
            <a:ext cx="1824321" cy="536565"/>
          </a:xfrm>
          <a:prstGeom prst="rect">
            <a:avLst/>
          </a:prstGeom>
        </p:spPr>
      </p:pic>
      <p:pic>
        <p:nvPicPr>
          <p:cNvPr id="15" name="Picture Placeholder 5" descr="A picture containing drawing&#10;&#10;Description automatically generated"/>
          <p:cNvPicPr>
            <a:picLocks noChangeAspect="1"/>
          </p:cNvPicPr>
          <p:nvPr userDrawn="1"/>
        </p:nvPicPr>
        <p:blipFill rotWithShape="1">
          <a:blip r:embed="rId25"/>
          <a:srcRect l="-26123" t="-2488" r="-25230" b="-2513"/>
          <a:stretch/>
        </p:blipFill>
        <p:spPr>
          <a:xfrm>
            <a:off x="7137529" y="6068980"/>
            <a:ext cx="201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0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1" r:id="rId2"/>
    <p:sldLayoutId id="2147483671" r:id="rId3"/>
    <p:sldLayoutId id="2147483650" r:id="rId4"/>
    <p:sldLayoutId id="2147483663" r:id="rId5"/>
    <p:sldLayoutId id="2147483669" r:id="rId6"/>
    <p:sldLayoutId id="2147483660" r:id="rId7"/>
    <p:sldLayoutId id="2147483661" r:id="rId8"/>
    <p:sldLayoutId id="2147483664" r:id="rId9"/>
    <p:sldLayoutId id="2147483649" r:id="rId10"/>
    <p:sldLayoutId id="2147483668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0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lang="en-US" sz="1800" b="1" kern="1200" cap="all" baseline="0" dirty="0" smtClean="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None/>
        <a:defRPr lang="en-US" sz="1800" b="1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266700" indent="-266700" algn="l" defTabSz="914400" rtl="0" eaLnBrk="1" latinLnBrk="0" hangingPunct="1">
        <a:spcBef>
          <a:spcPts val="600"/>
        </a:spcBef>
        <a:buFontTx/>
        <a:buBlip>
          <a:blip r:embed="rId26"/>
        </a:buBlip>
        <a:defRPr lang="en-US" sz="1800" b="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42925" indent="-276225" algn="l" defTabSz="990600" rtl="0" eaLnBrk="1" latinLnBrk="0" hangingPunct="1">
        <a:spcBef>
          <a:spcPts val="600"/>
        </a:spcBef>
        <a:buClr>
          <a:schemeClr val="accent2"/>
        </a:buClr>
        <a:buFont typeface="Courier New" panose="02070309020205020404" pitchFamily="49" charset="0"/>
        <a:buChar char="o"/>
        <a:defRPr lang="en-US" sz="16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809625" indent="-266700" algn="l" defTabSz="914400" rtl="0" eaLnBrk="1" latinLnBrk="0" hangingPunct="1">
        <a:spcBef>
          <a:spcPts val="600"/>
        </a:spcBef>
        <a:buClr>
          <a:schemeClr val="accent2"/>
        </a:buClr>
        <a:buFont typeface="Arial" panose="020B0604020202020204" pitchFamily="34" charset="0"/>
        <a:buChar char="‒"/>
        <a:defRPr lang="en-AU" sz="1600" kern="1200" baseline="0" dirty="0">
          <a:solidFill>
            <a:schemeClr val="tx2"/>
          </a:solidFill>
          <a:latin typeface="+mn-lt"/>
          <a:ea typeface="+mn-ea"/>
          <a:cs typeface="+mn-cs"/>
        </a:defRPr>
      </a:lvl5pPr>
      <a:lvl6pPr marL="89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AU" sz="1600" kern="1200" baseline="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38" userDrawn="1">
          <p15:clr>
            <a:srgbClr val="F26B43"/>
          </p15:clr>
        </p15:guide>
        <p15:guide id="4" pos="7242" userDrawn="1">
          <p15:clr>
            <a:srgbClr val="F26B43"/>
          </p15:clr>
        </p15:guide>
        <p15:guide id="5" orient="horz" pos="4110" userDrawn="1">
          <p15:clr>
            <a:srgbClr val="F26B43"/>
          </p15:clr>
        </p15:guide>
        <p15:guide id="6" orient="horz" pos="912" userDrawn="1">
          <p15:clr>
            <a:srgbClr val="F26B43"/>
          </p15:clr>
        </p15:guide>
        <p15:guide id="7" orient="horz" pos="3648" userDrawn="1">
          <p15:clr>
            <a:srgbClr val="F26B43"/>
          </p15:clr>
        </p15:guide>
        <p15:guide id="8" pos="3618" userDrawn="1">
          <p15:clr>
            <a:srgbClr val="F26B43"/>
          </p15:clr>
        </p15:guide>
        <p15:guide id="9" pos="40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417BFA-7198-E74F-B26A-60F624B56D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Peripheral blood testing for coeliac disease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3F9AC8-1542-844A-87B4-D1A6425B9C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Gastroenterological Society of Australia</a:t>
            </a:r>
          </a:p>
        </p:txBody>
      </p:sp>
    </p:spTree>
    <p:extLst>
      <p:ext uri="{BB962C8B-B14F-4D97-AF65-F5344CB8AC3E}">
        <p14:creationId xmlns:p14="http://schemas.microsoft.com/office/powerpoint/2010/main" val="1013307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9B8D59-55A1-46B1-84C3-493918573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not do genetic testing as screening?</a:t>
            </a:r>
            <a:endParaRPr lang="en-AU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61CC94-F52F-4AE6-BDB5-A50414285A3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2"/>
            <a:r>
              <a:rPr lang="en-US" dirty="0"/>
              <a:t>A positive HLA genotyping test indicates susceptibility to coeliac disease but does not diagnose coeliac disease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A negative HLA genotyping is helpful as it means coeliac disease is very unlikely; coeliac disease can be excluded and further testing is not necessary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4640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9B8D59-55A1-46B1-84C3-493918573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might genetic testing be useful?</a:t>
            </a:r>
            <a:endParaRPr lang="en-AU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61CC94-F52F-4AE6-BDB5-A50414285A3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HLA genotyping may be useful to rule out coeliac disease in rare situations: </a:t>
            </a:r>
          </a:p>
          <a:p>
            <a:pPr lvl="2"/>
            <a:r>
              <a:rPr lang="en-US" dirty="0"/>
              <a:t>Coeliac disease serology and/or small bowel examination is inconclusive or equivocal and there remains a clinical suspicion of coeliac disease</a:t>
            </a:r>
          </a:p>
          <a:p>
            <a:pPr lvl="2"/>
            <a:r>
              <a:rPr lang="en-US" dirty="0"/>
              <a:t>When a gluten‐free diet has been commenced prior to serologic/histologic assessment, and the patient is unwilling or unable to restart consuming gluten</a:t>
            </a:r>
          </a:p>
          <a:p>
            <a:pPr lvl="2"/>
            <a:r>
              <a:rPr lang="en-US" dirty="0"/>
              <a:t>There has been failure to improve on a gluten‐free diet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AU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E58B881F-C50C-4BE7-B947-EE83A22D0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30309"/>
            <a:ext cx="5544691" cy="4197382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6A42E6-FEBA-4792-BB40-BF91C758597B}"/>
              </a:ext>
            </a:extLst>
          </p:cNvPr>
          <p:cNvSpPr/>
          <p:nvPr/>
        </p:nvSpPr>
        <p:spPr>
          <a:xfrm>
            <a:off x="6096000" y="5527477"/>
            <a:ext cx="5544000" cy="25391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n-AU" sz="1000" spc="-20" dirty="0"/>
              <a:t>From: Lewis D, </a:t>
            </a:r>
            <a:r>
              <a:rPr lang="en-AU" sz="1000" spc="-20" dirty="0" err="1"/>
              <a:t>Haridy</a:t>
            </a:r>
            <a:r>
              <a:rPr lang="en-AU" sz="1000" spc="-20" dirty="0"/>
              <a:t> J and Newnham E, ‘Testing for coeliac disease’, </a:t>
            </a:r>
            <a:r>
              <a:rPr lang="en-AU" sz="1000" spc="-20" dirty="0" err="1"/>
              <a:t>Austr</a:t>
            </a:r>
            <a:r>
              <a:rPr lang="en-AU" sz="1000" spc="-20" dirty="0"/>
              <a:t> </a:t>
            </a:r>
            <a:r>
              <a:rPr lang="en-AU" sz="1000" spc="-20" dirty="0" err="1"/>
              <a:t>Presc</a:t>
            </a:r>
            <a:r>
              <a:rPr lang="en-AU" sz="1000" spc="-20" dirty="0"/>
              <a:t> 2017; 40: 105-108</a:t>
            </a:r>
          </a:p>
        </p:txBody>
      </p:sp>
    </p:spTree>
    <p:extLst>
      <p:ext uri="{BB962C8B-B14F-4D97-AF65-F5344CB8AC3E}">
        <p14:creationId xmlns:p14="http://schemas.microsoft.com/office/powerpoint/2010/main" val="1856964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84040E-3A6B-4365-BED8-907C2FB2F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  <a:endParaRPr lang="en-A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DEF147-7931-4B11-9681-CAB80B2A522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2"/>
            <a:r>
              <a:rPr lang="en-AU" dirty="0" err="1"/>
              <a:t>Tye</a:t>
            </a:r>
            <a:r>
              <a:rPr lang="en-AU" dirty="0"/>
              <a:t>-Din J, ‘Interpreting tests for coeliac disease: Tips, pitfalls and updates’, AJGP 2018; 47(1-2)</a:t>
            </a:r>
          </a:p>
          <a:p>
            <a:pPr lvl="2"/>
            <a:endParaRPr lang="en-AU" dirty="0"/>
          </a:p>
          <a:p>
            <a:pPr lvl="2"/>
            <a:r>
              <a:rPr lang="en-AU" dirty="0"/>
              <a:t>Lewis D, </a:t>
            </a:r>
            <a:r>
              <a:rPr lang="en-AU" dirty="0" err="1"/>
              <a:t>Haridy</a:t>
            </a:r>
            <a:r>
              <a:rPr lang="en-AU" dirty="0"/>
              <a:t> J and Newnham E, ‘Testing for coeliac disease’, </a:t>
            </a:r>
            <a:r>
              <a:rPr lang="en-AU" dirty="0" err="1"/>
              <a:t>Austr</a:t>
            </a:r>
            <a:r>
              <a:rPr lang="en-AU" dirty="0"/>
              <a:t> </a:t>
            </a:r>
            <a:r>
              <a:rPr lang="en-AU" dirty="0" err="1"/>
              <a:t>Presc</a:t>
            </a:r>
            <a:r>
              <a:rPr lang="en-AU" dirty="0"/>
              <a:t> 2017; 40: 105-108</a:t>
            </a:r>
          </a:p>
          <a:p>
            <a:pPr lvl="2"/>
            <a:endParaRPr lang="en-AU" dirty="0"/>
          </a:p>
          <a:p>
            <a:pPr lvl="2"/>
            <a:r>
              <a:rPr lang="en-AU" dirty="0" err="1"/>
              <a:t>Tye</a:t>
            </a:r>
            <a:r>
              <a:rPr lang="en-AU" dirty="0"/>
              <a:t>-Din J, Cameron D, </a:t>
            </a:r>
            <a:r>
              <a:rPr lang="en-AU" dirty="0" err="1"/>
              <a:t>Daveson</a:t>
            </a:r>
            <a:r>
              <a:rPr lang="en-AU" dirty="0"/>
              <a:t> A et al. ‘Appropriate clinical use of human leukocyte antigen typing for coeliac disease: an Australasian perspective’, IMJ 2015; 45(4): 441-450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2059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5FC306D-642C-4149-AD0C-A12E7AA42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this case study was made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BBE318-12F2-4332-A10D-1968751BBBF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This case study was developed through the RACP Evolve initiative. It was drafted by Dr Sern Wei Yeoh based on an Evolve recommendation on low-value practices. </a:t>
            </a:r>
          </a:p>
          <a:p>
            <a:endParaRPr lang="en-US"/>
          </a:p>
          <a:p>
            <a:r>
              <a:rPr lang="en-US"/>
              <a:t>This case study has been reviewed by the RACP Evolve Policy Reference Group in particular Prof Jane M Andrews, the Gastroenterological Society of Australia in particular Dr Diana Lewis and Dr James Haridy, the Royal College of Pathologists of Australasia in particular Dr Debra Graves and NPS MedicineWise. </a:t>
            </a:r>
          </a:p>
          <a:p>
            <a:endParaRPr lang="en-US"/>
          </a:p>
          <a:p>
            <a:r>
              <a:rPr lang="en-US"/>
              <a:t>This case study was approved for publication by the Gastroenterological Society of Australia in August 2020.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7144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29DCFE-6E1C-BD4D-AD47-7DE10B02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Evaluation	</a:t>
            </a:r>
            <a:endParaRPr lang="en-A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2E014D-388B-E142-9CBE-0F89D7FB472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 dirty="0"/>
              <a:t>How likely is this Evolve recommendation to change your practice?</a:t>
            </a:r>
          </a:p>
          <a:p>
            <a:pPr lvl="2"/>
            <a:r>
              <a:rPr lang="en-US" dirty="0"/>
              <a:t>Not at all</a:t>
            </a:r>
          </a:p>
          <a:p>
            <a:pPr lvl="2"/>
            <a:r>
              <a:rPr lang="en-US" dirty="0"/>
              <a:t>Somewhat</a:t>
            </a:r>
          </a:p>
          <a:p>
            <a:pPr lvl="2"/>
            <a:r>
              <a:rPr lang="en-US" dirty="0"/>
              <a:t>Significantly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Explain your reasoning</a:t>
            </a:r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93845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/>
              <a:t>choosingwisely.org.au</a:t>
            </a:r>
            <a:endParaRPr lang="en-AU" dirty="0"/>
          </a:p>
        </p:txBody>
      </p:sp>
      <p:sp>
        <p:nvSpPr>
          <p:cNvPr id="16" name="AutoShape 4" descr="Image result for phone icon 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6746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4CD14B-FD82-4905-8FF7-8A9562849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Jaswinder</a:t>
            </a:r>
            <a:endParaRPr lang="en-AU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38C1F9-8732-409A-8300-16E88937534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Patient medical history (</a:t>
            </a:r>
            <a:r>
              <a:rPr lang="en-US" dirty="0" err="1"/>
              <a:t>PMHx</a:t>
            </a:r>
            <a:r>
              <a:rPr lang="en-US" dirty="0"/>
              <a:t>)</a:t>
            </a:r>
          </a:p>
          <a:p>
            <a:pPr lvl="2"/>
            <a:r>
              <a:rPr lang="en-AU" dirty="0"/>
              <a:t>25-year-old female, north Indian background</a:t>
            </a:r>
          </a:p>
          <a:p>
            <a:pPr lvl="2"/>
            <a:r>
              <a:rPr lang="en-US" dirty="0"/>
              <a:t>Only medication: oral contraceptive pill (for menorrhagia control) for 7 years</a:t>
            </a:r>
          </a:p>
          <a:p>
            <a:pPr lvl="2"/>
            <a:r>
              <a:rPr lang="en-US" dirty="0"/>
              <a:t>Allergic rhinitis on PRN antihistamines</a:t>
            </a:r>
          </a:p>
          <a:p>
            <a:pPr lvl="2"/>
            <a:r>
              <a:rPr lang="en-US" dirty="0"/>
              <a:t>Works as accountant</a:t>
            </a:r>
          </a:p>
          <a:p>
            <a:pPr lvl="2"/>
            <a:r>
              <a:rPr lang="en-US" dirty="0"/>
              <a:t>Vegetarian but otherwise no dietary restrictions</a:t>
            </a:r>
          </a:p>
          <a:p>
            <a:pPr lvl="2"/>
            <a:r>
              <a:rPr lang="en-US" dirty="0"/>
              <a:t>No relevant family history of gastrointestinal disorders</a:t>
            </a:r>
          </a:p>
          <a:p>
            <a:r>
              <a:rPr lang="en-US" dirty="0"/>
              <a:t>Symptoms</a:t>
            </a:r>
          </a:p>
          <a:p>
            <a:pPr lvl="2"/>
            <a:r>
              <a:rPr lang="en-US" dirty="0"/>
              <a:t>Three years of abdominal cramps, bloating, </a:t>
            </a:r>
            <a:r>
              <a:rPr lang="en-US" dirty="0" err="1"/>
              <a:t>diarrhoea</a:t>
            </a:r>
            <a:endParaRPr lang="en-US" dirty="0"/>
          </a:p>
          <a:p>
            <a:pPr lvl="2"/>
            <a:r>
              <a:rPr lang="en-US" dirty="0"/>
              <a:t>Triggered by wheat and dairy</a:t>
            </a:r>
          </a:p>
          <a:p>
            <a:pPr lvl="2"/>
            <a:r>
              <a:rPr lang="en-US" dirty="0"/>
              <a:t>Increasing fatigue in the last year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5458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A807D8-7033-45DC-AE72-2BFD713A6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Jaswinder</a:t>
            </a:r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1548A9-54B3-4AB3-BBD4-04B30606C21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43575" y="1499886"/>
            <a:ext cx="5048250" cy="4338000"/>
          </a:xfrm>
        </p:spPr>
        <p:txBody>
          <a:bodyPr/>
          <a:lstStyle/>
          <a:p>
            <a:r>
              <a:rPr lang="en-AU" dirty="0"/>
              <a:t>Tests / Investigations </a:t>
            </a:r>
          </a:p>
          <a:p>
            <a:pPr lvl="2"/>
            <a:r>
              <a:rPr lang="en-AU" dirty="0"/>
              <a:t>Full blood count= haemoglobin 105 g/L (normal =110 - 140 g/L), MCV 78 </a:t>
            </a:r>
            <a:r>
              <a:rPr lang="en-AU" dirty="0" err="1"/>
              <a:t>fL</a:t>
            </a:r>
            <a:r>
              <a:rPr lang="en-AU" dirty="0"/>
              <a:t> (normal 80 </a:t>
            </a:r>
            <a:r>
              <a:rPr lang="en-AU" dirty="0" err="1"/>
              <a:t>fL</a:t>
            </a:r>
            <a:r>
              <a:rPr lang="en-AU" dirty="0"/>
              <a:t> - 95 </a:t>
            </a:r>
            <a:r>
              <a:rPr lang="en-AU" dirty="0" err="1"/>
              <a:t>fL</a:t>
            </a:r>
            <a:r>
              <a:rPr lang="en-AU" dirty="0"/>
              <a:t>)</a:t>
            </a:r>
          </a:p>
          <a:p>
            <a:pPr lvl="2"/>
            <a:r>
              <a:rPr lang="en-AU" dirty="0"/>
              <a:t>Renal and liver function tests normal</a:t>
            </a:r>
          </a:p>
          <a:p>
            <a:pPr lvl="2"/>
            <a:r>
              <a:rPr lang="en-AU" dirty="0"/>
              <a:t>Thyroid function tests normal</a:t>
            </a:r>
          </a:p>
          <a:p>
            <a:pPr lvl="2"/>
            <a:r>
              <a:rPr lang="en-AU" dirty="0"/>
              <a:t>Stool tests= no bacterial or parasite infections</a:t>
            </a:r>
          </a:p>
          <a:p>
            <a:pPr lvl="2"/>
            <a:r>
              <a:rPr lang="en-AU" dirty="0"/>
              <a:t>Ferritin 10 </a:t>
            </a:r>
            <a:r>
              <a:rPr lang="el-GR" dirty="0"/>
              <a:t>μ</a:t>
            </a:r>
            <a:r>
              <a:rPr lang="en-AU" dirty="0"/>
              <a:t>g/L (normal 20 </a:t>
            </a:r>
            <a:r>
              <a:rPr lang="el-GR" dirty="0"/>
              <a:t>μ</a:t>
            </a:r>
            <a:r>
              <a:rPr lang="en-AU" dirty="0"/>
              <a:t>g/L - 160 </a:t>
            </a:r>
            <a:r>
              <a:rPr lang="el-GR" dirty="0"/>
              <a:t>μ</a:t>
            </a:r>
            <a:r>
              <a:rPr lang="en-AU" dirty="0"/>
              <a:t>g/L)</a:t>
            </a:r>
          </a:p>
          <a:p>
            <a:endParaRPr lang="en-A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8E5922-C721-4929-8E1E-957E174078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5" y="1499886"/>
            <a:ext cx="5048250" cy="4338000"/>
          </a:xfrm>
        </p:spPr>
        <p:txBody>
          <a:bodyPr/>
          <a:lstStyle/>
          <a:p>
            <a:r>
              <a:rPr lang="en-AU" dirty="0"/>
              <a:t>Examination</a:t>
            </a:r>
          </a:p>
          <a:p>
            <a:pPr lvl="2"/>
            <a:r>
              <a:rPr lang="en-AU" dirty="0"/>
              <a:t>Blood pressure, heart rate, temperature, respiratory rate within normal limits</a:t>
            </a:r>
          </a:p>
          <a:p>
            <a:pPr lvl="2"/>
            <a:r>
              <a:rPr lang="en-AU" dirty="0"/>
              <a:t>Weight 49 kg, height 1.67 cm, BMI 17.6 kg/m2</a:t>
            </a:r>
          </a:p>
          <a:p>
            <a:pPr lvl="2"/>
            <a:r>
              <a:rPr lang="en-AU" dirty="0"/>
              <a:t>Mildly tender epigastric area on palpation</a:t>
            </a:r>
          </a:p>
          <a:p>
            <a:pPr lvl="2"/>
            <a:r>
              <a:rPr lang="en-AU" dirty="0"/>
              <a:t>No abdominal </a:t>
            </a:r>
            <a:r>
              <a:rPr lang="en-AU" dirty="0" err="1"/>
              <a:t>organomegaly</a:t>
            </a:r>
            <a:r>
              <a:rPr lang="en-AU" dirty="0"/>
              <a:t> or ascites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9964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00E4DC-A3D4-4F5F-B38C-08E28326A03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What blood tests are suitable next steps to investigate for possible coeliac disease?</a:t>
            </a:r>
          </a:p>
          <a:p>
            <a:pPr lvl="2"/>
            <a:r>
              <a:rPr lang="en-AU" dirty="0"/>
              <a:t>Serology: anti-tissue transglutaminase IgA</a:t>
            </a:r>
          </a:p>
          <a:p>
            <a:pPr lvl="2"/>
            <a:endParaRPr lang="en-AU" dirty="0"/>
          </a:p>
          <a:p>
            <a:pPr lvl="2"/>
            <a:r>
              <a:rPr lang="en-AU" dirty="0"/>
              <a:t>Serology: anti-deamidated gliadin IgG</a:t>
            </a:r>
          </a:p>
          <a:p>
            <a:pPr lvl="2"/>
            <a:endParaRPr lang="en-AU" dirty="0"/>
          </a:p>
          <a:p>
            <a:pPr lvl="2"/>
            <a:r>
              <a:rPr lang="en-AU" dirty="0"/>
              <a:t>HLA-DQ2 and HLA-DQ8 genotyping</a:t>
            </a:r>
          </a:p>
          <a:p>
            <a:pPr lvl="2"/>
            <a:endParaRPr lang="en-AU" dirty="0"/>
          </a:p>
          <a:p>
            <a:pPr lvl="2"/>
            <a:r>
              <a:rPr lang="en-AU" dirty="0"/>
              <a:t>Total IgA levels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5257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00E4DC-A3D4-4F5F-B38C-08E28326A03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What blood tests are suitable next steps to investigate for possible coeliac disease?</a:t>
            </a:r>
          </a:p>
          <a:p>
            <a:pPr lvl="2"/>
            <a:r>
              <a:rPr lang="en-AU" dirty="0"/>
              <a:t>Serology: anti-tissue transglutaminase IgA</a:t>
            </a:r>
          </a:p>
          <a:p>
            <a:pPr lvl="2"/>
            <a:endParaRPr lang="en-AU" dirty="0"/>
          </a:p>
          <a:p>
            <a:pPr lvl="2"/>
            <a:r>
              <a:rPr lang="en-AU" dirty="0"/>
              <a:t>Serology: anti-deamidated gliadin IgG</a:t>
            </a:r>
          </a:p>
          <a:p>
            <a:pPr lvl="2"/>
            <a:endParaRPr lang="en-AU" dirty="0"/>
          </a:p>
          <a:p>
            <a:pPr lvl="2"/>
            <a:r>
              <a:rPr lang="en-AU" dirty="0"/>
              <a:t>HLA-DQ2 and HLA-DQ8 genotyping</a:t>
            </a:r>
          </a:p>
          <a:p>
            <a:pPr lvl="2"/>
            <a:endParaRPr lang="en-AU" dirty="0"/>
          </a:p>
          <a:p>
            <a:pPr lvl="2"/>
            <a:r>
              <a:rPr lang="en-AU" dirty="0"/>
              <a:t>Total IgA levels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2969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99EBC5-FBD3-CC43-9393-9079B360B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/>
              <a:t>Choosing Wisely Australia Recommendation</a:t>
            </a:r>
            <a:br>
              <a:rPr lang="en-AU" dirty="0"/>
            </a:br>
            <a:br>
              <a:rPr lang="en-AU" dirty="0"/>
            </a:br>
            <a:r>
              <a:rPr lang="en-US" b="0" i="1" dirty="0">
                <a:solidFill>
                  <a:schemeClr val="tx2"/>
                </a:solidFill>
              </a:rPr>
              <a:t>Do not undertake genetic testing for coeliac genes as a screening test for coeliac disease</a:t>
            </a:r>
            <a:endParaRPr lang="en-AU" i="1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D00C1F-2223-5B42-B7CC-4D337D08BE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  <a:p>
            <a:r>
              <a:rPr lang="en-US" dirty="0"/>
              <a:t>Gastroenterological Society of Australia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8757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14B0F2-2597-4BB2-B31A-7AA29AD4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best practice?</a:t>
            </a:r>
            <a:endParaRPr lang="en-AU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76CEB9-7BA3-4358-8BE4-DAE7918F764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pPr lvl="2"/>
            <a:r>
              <a:rPr lang="en-US" dirty="0"/>
              <a:t>Testing for coeliac disease should initially be serological testing (following an adequate gluten challenge:  the equivalent of 3-6g daily (4 slices bread, 2-4 </a:t>
            </a:r>
            <a:r>
              <a:rPr lang="en-US" dirty="0" err="1"/>
              <a:t>weetbix</a:t>
            </a:r>
            <a:r>
              <a:rPr lang="en-US" dirty="0"/>
              <a:t> or 1 cup pasta) for 4 weeks </a:t>
            </a:r>
          </a:p>
          <a:p>
            <a:pPr lvl="2"/>
            <a:r>
              <a:rPr lang="en-US" dirty="0"/>
              <a:t>Ideally, a combination of IgA and IgG based serological tests should be used </a:t>
            </a:r>
            <a:r>
              <a:rPr lang="en-US" dirty="0" err="1"/>
              <a:t>eg</a:t>
            </a:r>
            <a:r>
              <a:rPr lang="en-US" dirty="0"/>
              <a:t>. anti-tissue transglutaminase (</a:t>
            </a:r>
            <a:r>
              <a:rPr lang="en-US" dirty="0" err="1"/>
              <a:t>tTG</a:t>
            </a:r>
            <a:r>
              <a:rPr lang="en-US" dirty="0"/>
              <a:t>) IgA/IgG and anti-deamidated gliadin peptide IgA/IgG</a:t>
            </a:r>
          </a:p>
          <a:p>
            <a:pPr lvl="2"/>
            <a:r>
              <a:rPr lang="en-US" dirty="0"/>
              <a:t>Total IgA levels should be tested to rule out concomitant IgA deficiency (seen in 3-5% of those with coeliac disease) especially if IgA based coeliac tests are used</a:t>
            </a:r>
          </a:p>
          <a:p>
            <a:pPr lvl="2"/>
            <a:r>
              <a:rPr lang="en-US" dirty="0"/>
              <a:t>If serology is positive, endoscopy and small bowel biopsy is the subsequent gold standard to confirm diagnosis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C9087120-A70D-4C14-ADC0-411397F3E8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0"/>
          <a:stretch/>
        </p:blipFill>
        <p:spPr>
          <a:xfrm>
            <a:off x="6448424" y="1447142"/>
            <a:ext cx="5144577" cy="32744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545323-5792-4F92-8B7C-FF41E83E1582}"/>
              </a:ext>
            </a:extLst>
          </p:cNvPr>
          <p:cNvSpPr txBox="1"/>
          <p:nvPr/>
        </p:nvSpPr>
        <p:spPr>
          <a:xfrm>
            <a:off x="6448425" y="4741213"/>
            <a:ext cx="53470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AU" sz="1000" dirty="0"/>
              <a:t>Normal small bowel mucosa.</a:t>
            </a:r>
          </a:p>
          <a:p>
            <a:pPr marL="342900" indent="-342900">
              <a:buAutoNum type="alphaUcPeriod"/>
            </a:pPr>
            <a:r>
              <a:rPr lang="en-AU" sz="1000" dirty="0"/>
              <a:t>Small bowel mucosa demonstrating villous atrophy, lymphocytes and crypt hyperplasia characteristic of coeliac disease.</a:t>
            </a:r>
          </a:p>
          <a:p>
            <a:r>
              <a:rPr lang="en-AU" sz="1000" dirty="0"/>
              <a:t>From: </a:t>
            </a:r>
            <a:r>
              <a:rPr lang="en-AU" sz="1000" dirty="0" err="1"/>
              <a:t>Tye</a:t>
            </a:r>
            <a:r>
              <a:rPr lang="en-AU" sz="1000" dirty="0"/>
              <a:t>-Din J, ‘Interpreting tests for coeliac disease: Tips, pitfalls and updates’, </a:t>
            </a:r>
            <a:br>
              <a:rPr lang="en-AU" sz="1000" dirty="0"/>
            </a:br>
            <a:r>
              <a:rPr lang="en-AU" sz="1000" dirty="0"/>
              <a:t>AJGP 2018; 47(1-2)</a:t>
            </a:r>
          </a:p>
        </p:txBody>
      </p:sp>
    </p:spTree>
    <p:extLst>
      <p:ext uri="{BB962C8B-B14F-4D97-AF65-F5344CB8AC3E}">
        <p14:creationId xmlns:p14="http://schemas.microsoft.com/office/powerpoint/2010/main" val="1885186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9B8D59-55A1-46B1-84C3-493918573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not do genetic testing as screening?</a:t>
            </a:r>
            <a:endParaRPr lang="en-AU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61CC94-F52F-4AE6-BDB5-A50414285A3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2"/>
            <a:r>
              <a:rPr lang="en-US" dirty="0"/>
              <a:t>The susceptibility genes HLA-DQ2 and HLA-DQ8 are highly sensitive for coeliac disease (over 99% of coeliac patients will have one of these genotypes)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However they are very poorly specific: up to 50% of the Australian population have one of these genotypes, the majority of whom will never develop coeliac disease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AU" dirty="0"/>
          </a:p>
        </p:txBody>
      </p:sp>
      <p:pic>
        <p:nvPicPr>
          <p:cNvPr id="4" name="Content Placeholder 1">
            <a:extLst>
              <a:ext uri="{FF2B5EF4-FFF2-40B4-BE49-F238E27FC236}">
                <a16:creationId xmlns:a16="http://schemas.microsoft.com/office/drawing/2014/main" id="{A2280536-21F1-444A-B905-A85B607EA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25" y="1865535"/>
            <a:ext cx="5343359" cy="236176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5B8C96-C2A6-4207-8359-EADC75A768AC}"/>
              </a:ext>
            </a:extLst>
          </p:cNvPr>
          <p:cNvSpPr txBox="1"/>
          <p:nvPr/>
        </p:nvSpPr>
        <p:spPr>
          <a:xfrm>
            <a:off x="6448425" y="4278119"/>
            <a:ext cx="5343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HLA genotypes among patients with coeliac disease (CD) in Western populations. </a:t>
            </a:r>
            <a:br>
              <a:rPr lang="en-AU" sz="1000" dirty="0"/>
            </a:br>
            <a:r>
              <a:rPr lang="en-AU" sz="1000" dirty="0"/>
              <a:t>From </a:t>
            </a:r>
            <a:r>
              <a:rPr lang="en-AU" sz="1000" dirty="0" err="1"/>
              <a:t>Tye</a:t>
            </a:r>
            <a:r>
              <a:rPr lang="en-AU" sz="1000" dirty="0"/>
              <a:t>-Din J, Cameron D, </a:t>
            </a:r>
            <a:r>
              <a:rPr lang="en-AU" sz="1000" dirty="0" err="1"/>
              <a:t>Daveson</a:t>
            </a:r>
            <a:r>
              <a:rPr lang="en-AU" sz="1000" dirty="0"/>
              <a:t> A et al. ‘Appropriate clinical use of human leukocyte antigen typing for coeliac disease: an Australasian perspective’, IMJ 2015; 45(4): 441-450</a:t>
            </a:r>
          </a:p>
          <a:p>
            <a:endParaRPr lang="en-AU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80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9B8D59-55A1-46B1-84C3-493918573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not do genetic testing as screening?</a:t>
            </a:r>
            <a:endParaRPr lang="en-AU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61CC94-F52F-4AE6-BDB5-A50414285A3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2"/>
            <a:r>
              <a:rPr lang="en-US" dirty="0"/>
              <a:t>HLA genotyping is more expensive (MBS item number 71151, schedule fee $118.85) than coeliac serology testing (MBS item number 71164, schedule fee $24.75)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Total requests for HLA genotyping have increased more than 10‐fold in Australia from 2003 to 2014, increasing burden on the MBS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659652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NPSMedWise">
      <a:dk1>
        <a:sysClr val="windowText" lastClr="000000"/>
      </a:dk1>
      <a:lt1>
        <a:sysClr val="window" lastClr="FFFFFF"/>
      </a:lt1>
      <a:dk2>
        <a:srgbClr val="6B6B6B"/>
      </a:dk2>
      <a:lt2>
        <a:srgbClr val="0991B3"/>
      </a:lt2>
      <a:accent1>
        <a:srgbClr val="F8AC23"/>
      </a:accent1>
      <a:accent2>
        <a:srgbClr val="0991B3"/>
      </a:accent2>
      <a:accent3>
        <a:srgbClr val="939598"/>
      </a:accent3>
      <a:accent4>
        <a:srgbClr val="FDC612"/>
      </a:accent4>
      <a:accent5>
        <a:srgbClr val="6BBDD1"/>
      </a:accent5>
      <a:accent6>
        <a:srgbClr val="A7A9AC"/>
      </a:accent6>
      <a:hlink>
        <a:srgbClr val="0000FF"/>
      </a:hlink>
      <a:folHlink>
        <a:srgbClr val="800080"/>
      </a:folHlink>
    </a:clrScheme>
    <a:fontScheme name="NPSMedWi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WA_Creds_Template_16_9.potx" id="{9419B9A6-0B27-4D55-8DB0-58E36A3B43D2}" vid="{E619041D-BAD8-4EFD-B51C-CBAA25608A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81989C2BD4E57C4CBCC679DFC77B692A0300A1F6EEB55E91704F897264954A1B5CC7" ma:contentTypeVersion="4" ma:contentTypeDescription="" ma:contentTypeScope="" ma:versionID="1fab1eb8917f091abae15c2d65a52c00">
  <xsd:schema xmlns:xsd="http://www.w3.org/2001/XMLSchema" xmlns:xs="http://www.w3.org/2001/XMLSchema" xmlns:p="http://schemas.microsoft.com/office/2006/metadata/properties" xmlns:ns3="81348d9c-1cc5-4b3b-8e15-6dd12d470b88" xmlns:ns4="11212418-76cf-4ff7-bbf8-1d7fe35dc3d9" targetNamespace="http://schemas.microsoft.com/office/2006/metadata/properties" ma:root="true" ma:fieldsID="4ff556e345d8ffb9544e9ae007fb2c81" ns3:_="" ns4:_="">
    <xsd:import namespace="81348d9c-1cc5-4b3b-8e15-6dd12d470b88"/>
    <xsd:import namespace="11212418-76cf-4ff7-bbf8-1d7fe35dc3d9"/>
    <xsd:element name="properties">
      <xsd:complexType>
        <xsd:sequence>
          <xsd:element name="documentManagement">
            <xsd:complexType>
              <xsd:all>
                <xsd:element ref="ns3:TaxKeywordTaxHTField" minOccurs="0"/>
                <xsd:element ref="ns3:TaxCatchAll" minOccurs="0"/>
                <xsd:element ref="ns3:TaxCatchAllLabel" minOccurs="0"/>
                <xsd:element ref="ns4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348d9c-1cc5-4b3b-8e15-6dd12d470b88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afef6c28-b4e4-441e-a1b8-fd823a81cf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fefef506-6a88-44c1-a29d-b2d983ca1247}" ma:internalName="TaxCatchAll" ma:showField="CatchAllData" ma:web="81348d9c-1cc5-4b3b-8e15-6dd12d470b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description="" ma:hidden="true" ma:list="{fefef506-6a88-44c1-a29d-b2d983ca1247}" ma:internalName="TaxCatchAllLabel" ma:readOnly="true" ma:showField="CatchAllDataLabel" ma:web="81348d9c-1cc5-4b3b-8e15-6dd12d470b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212418-76cf-4ff7-bbf8-1d7fe35dc3d9" elementFormDefault="qualified">
    <xsd:import namespace="http://schemas.microsoft.com/office/2006/documentManagement/types"/>
    <xsd:import namespace="http://schemas.microsoft.com/office/infopath/2007/PartnerControls"/>
    <xsd:element name="Status" ma:index="13" nillable="true" ma:displayName="Status" ma:format="Dropdown" ma:internalName="Status">
      <xsd:simpleType>
        <xsd:restriction base="dms:Choice">
          <xsd:enumeration value="Not Started"/>
          <xsd:enumeration value="Draft"/>
          <xsd:enumeration value="Reviewed"/>
          <xsd:enumeration value="Scheduled"/>
          <xsd:enumeration value="Published"/>
          <xsd:enumeration value="Final"/>
          <xsd:enumeration value="Expir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11212418-76cf-4ff7-bbf8-1d7fe35dc3d9" xsi:nil="true"/>
    <TaxKeywordTaxHTField xmlns="81348d9c-1cc5-4b3b-8e15-6dd12d470b88">
      <Terms xmlns="http://schemas.microsoft.com/office/infopath/2007/PartnerControls"/>
    </TaxKeywordTaxHTField>
    <TaxCatchAll xmlns="81348d9c-1cc5-4b3b-8e15-6dd12d470b88"/>
  </documentManagement>
</p:properties>
</file>

<file path=customXml/itemProps1.xml><?xml version="1.0" encoding="utf-8"?>
<ds:datastoreItem xmlns:ds="http://schemas.openxmlformats.org/officeDocument/2006/customXml" ds:itemID="{0854A8BA-7FB8-4F5F-941D-C26E488865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348d9c-1cc5-4b3b-8e15-6dd12d470b88"/>
    <ds:schemaRef ds:uri="11212418-76cf-4ff7-bbf8-1d7fe35dc3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9596A1-1D70-4A3C-9325-7FFC561157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DB010D-566B-4ECF-B32F-358D117255A2}">
  <ds:schemaRefs>
    <ds:schemaRef ds:uri="http://schemas.openxmlformats.org/package/2006/metadata/core-properties"/>
    <ds:schemaRef ds:uri="11212418-76cf-4ff7-bbf8-1d7fe35dc3d9"/>
    <ds:schemaRef ds:uri="http://schemas.microsoft.com/office/infopath/2007/PartnerControls"/>
    <ds:schemaRef ds:uri="http://purl.org/dc/terms/"/>
    <ds:schemaRef ds:uri="http://schemas.microsoft.com/office/2006/documentManagement/types"/>
    <ds:schemaRef ds:uri="81348d9c-1cc5-4b3b-8e15-6dd12d470b88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917</Words>
  <Application>Microsoft Office PowerPoint</Application>
  <PresentationFormat>Widescreen</PresentationFormat>
  <Paragraphs>102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Blank</vt:lpstr>
      <vt:lpstr>Peripheral blood testing for coeliac disease</vt:lpstr>
      <vt:lpstr>Jaswinder</vt:lpstr>
      <vt:lpstr>Jaswinder</vt:lpstr>
      <vt:lpstr>PowerPoint Presentation</vt:lpstr>
      <vt:lpstr>PowerPoint Presentation</vt:lpstr>
      <vt:lpstr>Choosing Wisely Australia Recommendation  Do not undertake genetic testing for coeliac genes as a screening test for coeliac disease</vt:lpstr>
      <vt:lpstr>What is best practice?</vt:lpstr>
      <vt:lpstr>Why not do genetic testing as screening?</vt:lpstr>
      <vt:lpstr>Why not do genetic testing as screening?</vt:lpstr>
      <vt:lpstr>Why not do genetic testing as screening?</vt:lpstr>
      <vt:lpstr>When might genetic testing be useful?</vt:lpstr>
      <vt:lpstr>References</vt:lpstr>
      <vt:lpstr>How this case study was made</vt:lpstr>
      <vt:lpstr>Evaluation </vt:lpstr>
      <vt:lpstr>choosingwisely.org.au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Healthcare Resources Stewardship Foundation Module</dc:title>
  <dc:creator>John Kron</dc:creator>
  <cp:lastModifiedBy>Alistair Gunn</cp:lastModifiedBy>
  <cp:revision>19</cp:revision>
  <dcterms:created xsi:type="dcterms:W3CDTF">2019-11-27T00:51:30Z</dcterms:created>
  <dcterms:modified xsi:type="dcterms:W3CDTF">2020-12-08T00:08:20Z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0x01010081989C2BD4E57C4CBCC679DFC77B692A0300A1F6EEB55E91704F897264954A1B5CC7</vt:lpwstr>
  </property>
  <property fmtid="{D5CDD505-2E9C-101B-9397-08002B2CF9AE}" pid="4" name="f8943191780d475987777758a28d909c">
    <vt:lpwstr/>
  </property>
  <property fmtid="{D5CDD505-2E9C-101B-9397-08002B2CF9AE}" pid="5" name="Audience1">
    <vt:lpwstr/>
  </property>
  <property fmtid="{D5CDD505-2E9C-101B-9397-08002B2CF9AE}" pid="6" name="OutputType">
    <vt:lpwstr/>
  </property>
  <property fmtid="{D5CDD505-2E9C-101B-9397-08002B2CF9AE}" pid="7" name="MedicalTopic">
    <vt:lpwstr/>
  </property>
  <property fmtid="{D5CDD505-2E9C-101B-9397-08002B2CF9AE}" pid="8" name="fa6c1b8b0cc2431d9705c8a16216ef94">
    <vt:lpwstr/>
  </property>
  <property fmtid="{D5CDD505-2E9C-101B-9397-08002B2CF9AE}" pid="9" name="ae87646631494269b32b7096ed1c6c63">
    <vt:lpwstr/>
  </property>
  <property fmtid="{D5CDD505-2E9C-101B-9397-08002B2CF9AE}" pid="10" name="SharedWithUsers">
    <vt:lpwstr>368;#Alistair Gunn</vt:lpwstr>
  </property>
</Properties>
</file>