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490" r:id="rId5"/>
    <p:sldId id="258" r:id="rId6"/>
    <p:sldId id="270" r:id="rId7"/>
    <p:sldId id="267" r:id="rId8"/>
    <p:sldId id="259" r:id="rId9"/>
    <p:sldId id="268" r:id="rId10"/>
    <p:sldId id="269" r:id="rId11"/>
    <p:sldId id="271"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en Hosking" initials="KH" lastIdx="1" clrIdx="0">
    <p:extLst>
      <p:ext uri="{19B8F6BF-5375-455C-9EA6-DF929625EA0E}">
        <p15:presenceInfo xmlns:p15="http://schemas.microsoft.com/office/powerpoint/2012/main" userId="S-1-5-21-1078081533-1897051121-839522115-40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47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1157" autoAdjust="0"/>
  </p:normalViewPr>
  <p:slideViewPr>
    <p:cSldViewPr showGuides="1">
      <p:cViewPr varScale="1">
        <p:scale>
          <a:sx n="58" d="100"/>
          <a:sy n="58" d="100"/>
        </p:scale>
        <p:origin x="2574" y="72"/>
      </p:cViewPr>
      <p:guideLst/>
    </p:cSldViewPr>
  </p:slideViewPr>
  <p:notesTextViewPr>
    <p:cViewPr>
      <p:scale>
        <a:sx n="3" d="2"/>
        <a:sy n="3" d="2"/>
      </p:scale>
      <p:origin x="0" y="0"/>
    </p:cViewPr>
  </p:notesTextViewPr>
  <p:sorterViewPr>
    <p:cViewPr>
      <p:scale>
        <a:sx n="150" d="100"/>
        <a:sy n="150" d="100"/>
      </p:scale>
      <p:origin x="0" y="0"/>
    </p:cViewPr>
  </p:sorterViewPr>
  <p:notesViewPr>
    <p:cSldViewPr>
      <p:cViewPr varScale="1">
        <p:scale>
          <a:sx n="70" d="100"/>
          <a:sy n="70" d="100"/>
        </p:scale>
        <p:origin x="304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95EF2-8871-4300-AFEA-1FCD100AD81D}" type="datetimeFigureOut">
              <a:rPr lang="en-AU" smtClean="0"/>
              <a:t>28/05/2019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B2ED0-93C4-4297-9411-0323ED2FB085}" type="slidenum">
              <a:rPr lang="en-AU" smtClean="0"/>
              <a:t>‹#›</a:t>
            </a:fld>
            <a:endParaRPr lang="en-AU"/>
          </a:p>
        </p:txBody>
      </p:sp>
    </p:spTree>
    <p:extLst>
      <p:ext uri="{BB962C8B-B14F-4D97-AF65-F5344CB8AC3E}">
        <p14:creationId xmlns:p14="http://schemas.microsoft.com/office/powerpoint/2010/main" val="112153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and welcome to today’s presentation about </a:t>
            </a:r>
            <a:r>
              <a:rPr lang="en-US" sz="1200" i="1" kern="1200" dirty="0">
                <a:solidFill>
                  <a:schemeClr val="tx1"/>
                </a:solidFill>
                <a:effectLst/>
                <a:latin typeface="+mn-lt"/>
                <a:ea typeface="+mn-ea"/>
                <a:cs typeface="+mn-cs"/>
              </a:rPr>
              <a:t>Choosing Wisely Australia – </a:t>
            </a:r>
            <a:r>
              <a:rPr lang="en-US" sz="1200" kern="1200" dirty="0">
                <a:solidFill>
                  <a:schemeClr val="tx1"/>
                </a:solidFill>
                <a:effectLst/>
                <a:latin typeface="+mn-lt"/>
                <a:ea typeface="+mn-ea"/>
                <a:cs typeface="+mn-cs"/>
              </a:rPr>
              <a:t>part of an international healthcare initiative that’s encouraging health consumers to have better conversations about the healthcare options being recommended to us by our doctors and other health professionals. For instance, discussing the necessity of an x-ray, or the side effects of medications?</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I’m presenting to you in my capacity as [introduce yourself and your role within the consumer health advocacy space].</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I’ll be covering what Choosing Wisely is about, it’s key messages and share with you some engagement tools I hope you’ll share with your own advocacy networks.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let’s get started…</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fld id="{5599AF60-1EB9-4E4B-8B53-0ED106D99B1A}" type="slidenum">
              <a:rPr lang="en-AU" smtClean="0"/>
              <a:t>1</a:t>
            </a:fld>
            <a:endParaRPr lang="en-AU"/>
          </a:p>
        </p:txBody>
      </p:sp>
    </p:spTree>
    <p:extLst>
      <p:ext uri="{BB962C8B-B14F-4D97-AF65-F5344CB8AC3E}">
        <p14:creationId xmlns:p14="http://schemas.microsoft.com/office/powerpoint/2010/main" val="319795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Choosing Wisely was launched in Australia by NPS MedicineWise in April 2015.</a:t>
            </a:r>
            <a:r>
              <a:rPr lang="en-US" sz="1200" kern="1200" dirty="0">
                <a:solidFill>
                  <a:schemeClr val="tx1"/>
                </a:solidFill>
                <a:effectLst/>
                <a:highlight>
                  <a:srgbClr val="FFFF00"/>
                </a:highlight>
                <a:latin typeface="+mn-lt"/>
                <a:ea typeface="+mn-ea"/>
                <a:cs typeface="+mn-cs"/>
              </a:rPr>
              <a:t> NPS MedicineWise is an independent, not-for-profit and evidence-based </a:t>
            </a:r>
            <a:r>
              <a:rPr lang="en-US" sz="1200" kern="1200" dirty="0" err="1">
                <a:solidFill>
                  <a:schemeClr val="tx1"/>
                </a:solidFill>
                <a:effectLst/>
                <a:highlight>
                  <a:srgbClr val="FFFF00"/>
                </a:highlight>
                <a:latin typeface="+mn-lt"/>
                <a:ea typeface="+mn-ea"/>
                <a:cs typeface="+mn-cs"/>
              </a:rPr>
              <a:t>organisation</a:t>
            </a:r>
            <a:r>
              <a:rPr lang="en-US" sz="1200" kern="1200" dirty="0">
                <a:solidFill>
                  <a:schemeClr val="tx1"/>
                </a:solidFill>
                <a:effectLst/>
                <a:highlight>
                  <a:srgbClr val="FFFF00"/>
                </a:highlight>
                <a:latin typeface="+mn-lt"/>
                <a:ea typeface="+mn-ea"/>
                <a:cs typeface="+mn-cs"/>
              </a:rPr>
              <a:t> that works to improve the way health technologies, medicines and medical tests are prescribed and used.​</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initiative is working to bring together health professionals and health consumers in better conversations about the appropriateness of tests, treatments and procedures – working to reduce the number of low-value practices that may be unnecessary or, in some instances, may even cause harm. And it’s challenging the notion that “more is better” when it comes to healthcare.</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Choosing Wisely Australia is led by the health profession, with Australia’s specialist health professional colleges, societies and associations providing the latest evidence-based advice on healthcare that should be questioned.</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initiative is consumer focused – with the aim of improving health outcomes for Australians by helping people better understand their healthcare options and avoiding care that may be unnecessary. Members include the Consumers Health Forum of Australia and </a:t>
            </a:r>
            <a:r>
              <a:rPr lang="en-US" sz="1200" kern="1200" dirty="0" err="1">
                <a:solidFill>
                  <a:schemeClr val="tx1"/>
                </a:solidFill>
                <a:effectLst/>
                <a:latin typeface="+mn-lt"/>
                <a:ea typeface="+mn-ea"/>
                <a:cs typeface="+mn-cs"/>
              </a:rPr>
              <a:t>HealthDirect</a:t>
            </a:r>
            <a:r>
              <a:rPr lang="en-US" sz="1200" kern="1200" dirty="0">
                <a:solidFill>
                  <a:schemeClr val="tx1"/>
                </a:solidFill>
                <a:effectLst/>
                <a:latin typeface="+mn-lt"/>
                <a:ea typeface="+mn-ea"/>
                <a:cs typeface="+mn-cs"/>
              </a:rPr>
              <a:t> Australia.</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health services across the country are also implementing Choosing Wisely related projects in their hospitals.</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599AF60-1EB9-4E4B-8B53-0ED106D99B1A}" type="slidenum">
              <a:rPr lang="en-AU" smtClean="0"/>
              <a:t>2</a:t>
            </a:fld>
            <a:endParaRPr lang="en-AU"/>
          </a:p>
        </p:txBody>
      </p:sp>
    </p:spTree>
    <p:extLst>
      <p:ext uri="{BB962C8B-B14F-4D97-AF65-F5344CB8AC3E}">
        <p14:creationId xmlns:p14="http://schemas.microsoft.com/office/powerpoint/2010/main" val="215723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tests, treatments and procedures have benefits and risks for health consumers. However, Choosing Wisely </a:t>
            </a:r>
            <a:r>
              <a:rPr lang="en-US" sz="1200" kern="1200" dirty="0" err="1">
                <a:solidFill>
                  <a:schemeClr val="tx1"/>
                </a:solidFill>
                <a:effectLst/>
                <a:latin typeface="+mn-lt"/>
                <a:ea typeface="+mn-ea"/>
                <a:cs typeface="+mn-cs"/>
              </a:rPr>
              <a:t>recognises</a:t>
            </a:r>
            <a:r>
              <a:rPr lang="en-US" sz="1200" kern="1200" dirty="0">
                <a:solidFill>
                  <a:schemeClr val="tx1"/>
                </a:solidFill>
                <a:effectLst/>
                <a:latin typeface="+mn-lt"/>
                <a:ea typeface="+mn-ea"/>
                <a:cs typeface="+mn-cs"/>
              </a:rPr>
              <a:t> not everyone has the confidence, or feels comfortable, questioning the recommendation of a doctor. However, this is not about undermining a doctor’s expertise, it is about ensuring that health consumers ask questions and receive the answers they need before deciding about a particular test, treatment or procedure.</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help guide conversations during a consultation, Choosing Wisely Australia offers two useful resources.</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is </a:t>
            </a:r>
            <a:r>
              <a:rPr lang="en-US" sz="1200" i="1" kern="1200" dirty="0">
                <a:solidFill>
                  <a:schemeClr val="tx1"/>
                </a:solidFill>
                <a:effectLst/>
                <a:latin typeface="+mn-lt"/>
                <a:ea typeface="+mn-ea"/>
                <a:cs typeface="+mn-cs"/>
              </a:rPr>
              <a:t>5 Questions to ask your doctor or other healthcare provider</a:t>
            </a:r>
            <a:r>
              <a:rPr lang="en-US"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kern="1200" dirty="0">
                <a:solidFill>
                  <a:schemeClr val="tx1"/>
                </a:solidFill>
                <a:effectLst/>
                <a:latin typeface="+mn-lt"/>
                <a:ea typeface="+mn-ea"/>
                <a:cs typeface="+mn-cs"/>
              </a:rPr>
              <a:t>Do I really need this test, treatment or procedure? Tests may help you and your doctor or other health care provider determine the problem. Treatments, such as medicines, and procedures may help to treat it.</a:t>
            </a:r>
          </a:p>
          <a:p>
            <a:pPr marL="228600" lvl="0" indent="-228600">
              <a:buFont typeface="+mj-lt"/>
              <a:buAutoNum type="arabicPeriod"/>
            </a:pPr>
            <a:r>
              <a:rPr lang="en-AU" sz="1200" kern="1200" dirty="0">
                <a:solidFill>
                  <a:schemeClr val="tx1"/>
                </a:solidFill>
                <a:effectLst/>
                <a:latin typeface="+mn-lt"/>
                <a:ea typeface="+mn-ea"/>
                <a:cs typeface="+mn-cs"/>
              </a:rPr>
              <a:t>What are the risks? Will there be side effects to the test or treatment? What are the chances of getting results that aren’t accurate? Could that lead to more testing, additional treatments or another procedure?</a:t>
            </a:r>
          </a:p>
          <a:p>
            <a:pPr marL="228600" lvl="0" indent="-228600">
              <a:buFont typeface="+mj-lt"/>
              <a:buAutoNum type="arabicPeriod"/>
            </a:pPr>
            <a:r>
              <a:rPr lang="en-AU" sz="1200" kern="1200" dirty="0">
                <a:solidFill>
                  <a:schemeClr val="tx1"/>
                </a:solidFill>
                <a:effectLst/>
                <a:latin typeface="+mn-lt"/>
                <a:ea typeface="+mn-ea"/>
                <a:cs typeface="+mn-cs"/>
              </a:rPr>
              <a:t>Are there simpler, safer options? Are there alternative options to treatment that could work. Lifestyle changes, such as eating healthier foods or exercising more, can be safe and effective options.</a:t>
            </a:r>
          </a:p>
          <a:p>
            <a:pPr marL="228600" lvl="0" indent="-228600">
              <a:buFont typeface="+mj-lt"/>
              <a:buAutoNum type="arabicPeriod"/>
            </a:pPr>
            <a:r>
              <a:rPr lang="en-AU" sz="1200" kern="1200" dirty="0">
                <a:solidFill>
                  <a:schemeClr val="tx1"/>
                </a:solidFill>
                <a:effectLst/>
                <a:latin typeface="+mn-lt"/>
                <a:ea typeface="+mn-ea"/>
                <a:cs typeface="+mn-cs"/>
              </a:rPr>
              <a:t>What happens if I don't do anything? Ask if your condition might get worse — or better — if you don’t have the test, treatment or procedure right away.</a:t>
            </a:r>
          </a:p>
          <a:p>
            <a:pPr marL="228600" lvl="0" indent="-228600">
              <a:buFont typeface="+mj-lt"/>
              <a:buAutoNum type="arabicPeriod"/>
            </a:pPr>
            <a:r>
              <a:rPr lang="en-AU" sz="1200" kern="1200" dirty="0">
                <a:solidFill>
                  <a:schemeClr val="tx1"/>
                </a:solidFill>
                <a:effectLst/>
                <a:latin typeface="+mn-lt"/>
                <a:ea typeface="+mn-ea"/>
                <a:cs typeface="+mn-cs"/>
              </a:rPr>
              <a:t>What are the costs? Costs can be financial, emotional or a cost of your time. Where there is a cost to the community, is the cost reasonable or is there a cheaper alternative?</a:t>
            </a:r>
          </a:p>
          <a:p>
            <a:endParaRPr lang="en-AU" dirty="0"/>
          </a:p>
        </p:txBody>
      </p:sp>
      <p:sp>
        <p:nvSpPr>
          <p:cNvPr id="4" name="Slide Number Placeholder 3"/>
          <p:cNvSpPr>
            <a:spLocks noGrp="1"/>
          </p:cNvSpPr>
          <p:nvPr>
            <p:ph type="sldNum" sz="quarter" idx="10"/>
          </p:nvPr>
        </p:nvSpPr>
        <p:spPr/>
        <p:txBody>
          <a:bodyPr/>
          <a:lstStyle/>
          <a:p>
            <a:fld id="{5599AF60-1EB9-4E4B-8B53-0ED106D99B1A}" type="slidenum">
              <a:rPr lang="en-AU" smtClean="0"/>
              <a:t>3</a:t>
            </a:fld>
            <a:endParaRPr lang="en-AU"/>
          </a:p>
        </p:txBody>
      </p:sp>
    </p:spTree>
    <p:extLst>
      <p:ext uri="{BB962C8B-B14F-4D97-AF65-F5344CB8AC3E}">
        <p14:creationId xmlns:p14="http://schemas.microsoft.com/office/powerpoint/2010/main" val="261846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I’m going to play a short video demonstrating the value of asking these five questions during a medical appointment. This is also available on the website.</a:t>
            </a:r>
            <a:endParaRPr lang="en-AU" sz="1200" kern="1200" dirty="0">
              <a:solidFill>
                <a:schemeClr val="tx1"/>
              </a:solidFill>
              <a:effectLst/>
              <a:latin typeface="+mn-lt"/>
              <a:ea typeface="+mn-ea"/>
              <a:cs typeface="+mn-cs"/>
            </a:endParaRPr>
          </a:p>
          <a:p>
            <a:endParaRPr lang="en-US" dirty="0"/>
          </a:p>
          <a:p>
            <a:r>
              <a:rPr lang="en-US" b="1" i="1" dirty="0"/>
              <a:t>N</a:t>
            </a:r>
            <a:r>
              <a:rPr lang="en-AU" b="1" i="1" dirty="0" err="1"/>
              <a:t>ote</a:t>
            </a:r>
            <a:r>
              <a:rPr lang="en-AU" b="1" i="1" dirty="0"/>
              <a:t>: </a:t>
            </a:r>
            <a:r>
              <a:rPr lang="en-AU" i="1" dirty="0"/>
              <a:t>This video is embedded from YouTube and requires internet connection. </a:t>
            </a:r>
          </a:p>
        </p:txBody>
      </p:sp>
      <p:sp>
        <p:nvSpPr>
          <p:cNvPr id="4" name="Slide Number Placeholder 3"/>
          <p:cNvSpPr>
            <a:spLocks noGrp="1"/>
          </p:cNvSpPr>
          <p:nvPr>
            <p:ph type="sldNum" sz="quarter" idx="10"/>
          </p:nvPr>
        </p:nvSpPr>
        <p:spPr/>
        <p:txBody>
          <a:bodyPr/>
          <a:lstStyle/>
          <a:p>
            <a:fld id="{5599AF60-1EB9-4E4B-8B53-0ED106D99B1A}" type="slidenum">
              <a:rPr lang="en-AU" smtClean="0"/>
              <a:t>4</a:t>
            </a:fld>
            <a:endParaRPr lang="en-AU"/>
          </a:p>
        </p:txBody>
      </p:sp>
    </p:spTree>
    <p:extLst>
      <p:ext uri="{BB962C8B-B14F-4D97-AF65-F5344CB8AC3E}">
        <p14:creationId xmlns:p14="http://schemas.microsoft.com/office/powerpoint/2010/main" val="61872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mentioned two useful resources for consumers. The second is this tip sheet on</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Communicating with your healthcare provider.</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great tool because there are many reasons why a health consumer might not ask the questions they need to during an appointment. For example:</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Sometimes they intend to ask questions but simply forget once they’re with the doctor</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doctor might seem rushed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might be feeling upset or anxious and can't take in what the doctor is saying. </a:t>
            </a:r>
            <a:endParaRPr lang="en-AU"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Both the resources I mentioned are available from the Choosing Wisely Australia website, along with videos and the latest advice on tests, treatments and procedures to question.</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599AF60-1EB9-4E4B-8B53-0ED106D99B1A}" type="slidenum">
              <a:rPr lang="en-AU" smtClean="0"/>
              <a:t>5</a:t>
            </a:fld>
            <a:endParaRPr lang="en-AU"/>
          </a:p>
        </p:txBody>
      </p:sp>
    </p:spTree>
    <p:extLst>
      <p:ext uri="{BB962C8B-B14F-4D97-AF65-F5344CB8AC3E}">
        <p14:creationId xmlns:p14="http://schemas.microsoft.com/office/powerpoint/2010/main" val="241316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Choosing Wisely Australia publishes the latest evidence-based advice on a whole range of healthcare practices that clinicians and consumers should question. This includes things like pathology, use of antibiotics and other medications, imaging and surgeries.</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recommendations are developed by Australia’s specialist health professional colleges, societies and associations and are promoted by Choosing Wisely in lists of 5 things to question. </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 mentioned earlier, many hospitals across Australia are becoming Choosing Wisely Champions and are using these recommendations to reduce unnecessary tests, treatments and procedures in our hospitals.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599AF60-1EB9-4E4B-8B53-0ED106D99B1A}" type="slidenum">
              <a:rPr lang="en-AU" smtClean="0"/>
              <a:t>6</a:t>
            </a:fld>
            <a:endParaRPr lang="en-AU"/>
          </a:p>
        </p:txBody>
      </p:sp>
    </p:spTree>
    <p:extLst>
      <p:ext uri="{BB962C8B-B14F-4D97-AF65-F5344CB8AC3E}">
        <p14:creationId xmlns:p14="http://schemas.microsoft.com/office/powerpoint/2010/main" val="21361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health consumer advocates, Choosing Wisely offers us another avenue for promoting patient-centered care and through which we can promote better health outcomes in our communities.</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using this presentation and the resources available, it would be wonderful if you could share the benefits of Choosing Wisely and the value of good doctor-patient conversations in helping reduce unnecessary healthcare.</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some ideas of how you can participate:</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Share </a:t>
            </a:r>
            <a:r>
              <a:rPr lang="en-US" sz="1200" i="1" kern="1200" dirty="0">
                <a:solidFill>
                  <a:schemeClr val="tx1"/>
                </a:solidFill>
                <a:effectLst/>
                <a:latin typeface="+mn-lt"/>
                <a:ea typeface="+mn-ea"/>
                <a:cs typeface="+mn-cs"/>
              </a:rPr>
              <a:t>Choosing Wisely </a:t>
            </a:r>
            <a:r>
              <a:rPr lang="en-US" sz="1200" kern="1200" dirty="0">
                <a:solidFill>
                  <a:schemeClr val="tx1"/>
                </a:solidFill>
                <a:effectLst/>
                <a:latin typeface="+mn-lt"/>
                <a:ea typeface="+mn-ea"/>
                <a:cs typeface="+mn-cs"/>
              </a:rPr>
              <a:t>messages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your networks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Organise</a:t>
            </a:r>
            <a:r>
              <a:rPr lang="en-US" sz="1200" kern="1200" dirty="0">
                <a:solidFill>
                  <a:schemeClr val="tx1"/>
                </a:solidFill>
                <a:effectLst/>
                <a:latin typeface="+mn-lt"/>
                <a:ea typeface="+mn-ea"/>
                <a:cs typeface="+mn-cs"/>
              </a:rPr>
              <a:t> a consumer health session and use this presentation.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Promote </a:t>
            </a:r>
            <a:r>
              <a:rPr lang="en-US" sz="1200" i="1" kern="1200" dirty="0">
                <a:solidFill>
                  <a:schemeClr val="tx1"/>
                </a:solidFill>
                <a:effectLst/>
                <a:latin typeface="+mn-lt"/>
                <a:ea typeface="+mn-ea"/>
                <a:cs typeface="+mn-cs"/>
              </a:rPr>
              <a:t>Choosing Wisely </a:t>
            </a:r>
            <a:r>
              <a:rPr lang="en-US" sz="1200" kern="1200" dirty="0">
                <a:solidFill>
                  <a:schemeClr val="tx1"/>
                </a:solidFill>
                <a:effectLst/>
                <a:latin typeface="+mn-lt"/>
                <a:ea typeface="+mn-ea"/>
                <a:cs typeface="+mn-cs"/>
              </a:rPr>
              <a:t>5 Q</a:t>
            </a:r>
            <a:r>
              <a:rPr lang="en-US" sz="1200" i="1" kern="1200" dirty="0">
                <a:solidFill>
                  <a:schemeClr val="tx1"/>
                </a:solidFill>
                <a:effectLst/>
                <a:latin typeface="+mn-lt"/>
                <a:ea typeface="+mn-ea"/>
                <a:cs typeface="+mn-cs"/>
              </a:rPr>
              <a:t>uestions and communication </a:t>
            </a:r>
            <a:r>
              <a:rPr lang="en-US" sz="1200" kern="1200" dirty="0">
                <a:solidFill>
                  <a:schemeClr val="tx1"/>
                </a:solidFill>
                <a:effectLst/>
                <a:latin typeface="+mn-lt"/>
                <a:ea typeface="+mn-ea"/>
                <a:cs typeface="+mn-cs"/>
              </a:rPr>
              <a:t>resources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Display the </a:t>
            </a:r>
            <a:r>
              <a:rPr lang="en-US" sz="1200" i="1" kern="1200" dirty="0">
                <a:solidFill>
                  <a:schemeClr val="tx1"/>
                </a:solidFill>
                <a:effectLst/>
                <a:latin typeface="+mn-lt"/>
                <a:ea typeface="+mn-ea"/>
                <a:cs typeface="+mn-cs"/>
              </a:rPr>
              <a:t>5 questions </a:t>
            </a:r>
            <a:r>
              <a:rPr lang="en-US" sz="1200" kern="1200" dirty="0">
                <a:solidFill>
                  <a:schemeClr val="tx1"/>
                </a:solidFill>
                <a:effectLst/>
                <a:latin typeface="+mn-lt"/>
                <a:ea typeface="+mn-ea"/>
                <a:cs typeface="+mn-cs"/>
              </a:rPr>
              <a:t>posters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Join the conversation on social media</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599AF60-1EB9-4E4B-8B53-0ED106D99B1A}" type="slidenum">
              <a:rPr lang="en-AU" smtClean="0"/>
              <a:t>7</a:t>
            </a:fld>
            <a:endParaRPr lang="en-AU"/>
          </a:p>
        </p:txBody>
      </p:sp>
    </p:spTree>
    <p:extLst>
      <p:ext uri="{BB962C8B-B14F-4D97-AF65-F5344CB8AC3E}">
        <p14:creationId xmlns:p14="http://schemas.microsoft.com/office/powerpoint/2010/main" val="412760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you’d like to find out more about Choosing Wisely Australia and access all the consumer resources available, visit choosingwisely.org.au. You can also sign up to their quarterly newsletter.</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also follow Choosing Wisely Australia’s activities on social media:</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Twitter at: @</a:t>
            </a:r>
            <a:r>
              <a:rPr lang="en-US" sz="1200" kern="1200" dirty="0" err="1">
                <a:solidFill>
                  <a:schemeClr val="tx1"/>
                </a:solidFill>
                <a:effectLst/>
                <a:latin typeface="+mn-lt"/>
                <a:ea typeface="+mn-ea"/>
                <a:cs typeface="+mn-cs"/>
              </a:rPr>
              <a:t>ChooseWiselyAU</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Facebook: Choosing Wisely Australia</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similarly, on LinkedIn.</a:t>
            </a:r>
          </a:p>
          <a:p>
            <a:pPr lvl="0"/>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time today.</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599AF60-1EB9-4E4B-8B53-0ED106D99B1A}" type="slidenum">
              <a:rPr lang="en-AU" smtClean="0"/>
              <a:t>8</a:t>
            </a:fld>
            <a:endParaRPr lang="en-AU"/>
          </a:p>
        </p:txBody>
      </p:sp>
    </p:spTree>
    <p:extLst>
      <p:ext uri="{BB962C8B-B14F-4D97-AF65-F5344CB8AC3E}">
        <p14:creationId xmlns:p14="http://schemas.microsoft.com/office/powerpoint/2010/main" val="3768061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5325" y="1447800"/>
            <a:ext cx="10801350" cy="2413248"/>
          </a:xfrm>
        </p:spPr>
        <p:txBody>
          <a:bodyPr lIns="0" anchor="t" anchorCtr="0">
            <a:noAutofit/>
          </a:bodyPr>
          <a:lstStyle>
            <a:lvl1pPr algn="l">
              <a:lnSpc>
                <a:spcPts val="5500"/>
              </a:lnSpc>
              <a:defRPr sz="5400" b="0"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695325" y="4184650"/>
            <a:ext cx="8280995" cy="1476596"/>
          </a:xfrm>
          <a:prstGeom prst="rect">
            <a:avLst/>
          </a:prstGeom>
        </p:spPr>
        <p:txBody>
          <a:bodyPr lIns="0">
            <a:normAutofit/>
          </a:bodyPr>
          <a:lstStyle>
            <a:lvl1pPr marL="0" indent="0" algn="l">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15" name="Group 14"/>
          <p:cNvGrpSpPr/>
          <p:nvPr userDrawn="1"/>
        </p:nvGrpSpPr>
        <p:grpSpPr>
          <a:xfrm>
            <a:off x="695325" y="1052737"/>
            <a:ext cx="11496676" cy="3057525"/>
            <a:chOff x="1113707" y="1052736"/>
            <a:chExt cx="8030293" cy="3057525"/>
          </a:xfrm>
        </p:grpSpPr>
        <p:cxnSp>
          <p:nvCxnSpPr>
            <p:cNvPr id="12" name="Straight Connector 11"/>
            <p:cNvCxnSpPr/>
            <p:nvPr userDrawn="1"/>
          </p:nvCxnSpPr>
          <p:spPr>
            <a:xfrm>
              <a:off x="1113707" y="1052736"/>
              <a:ext cx="80302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13707" y="4110261"/>
              <a:ext cx="80302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2164D9C-38B9-4FED-8B57-4D0C5ECE3B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9532" y="5962305"/>
            <a:ext cx="2185917" cy="712388"/>
          </a:xfrm>
          <a:prstGeom prst="rect">
            <a:avLst/>
          </a:prstGeom>
        </p:spPr>
      </p:pic>
      <p:pic>
        <p:nvPicPr>
          <p:cNvPr id="17" name="Picture 16">
            <a:extLst>
              <a:ext uri="{FF2B5EF4-FFF2-40B4-BE49-F238E27FC236}">
                <a16:creationId xmlns:a16="http://schemas.microsoft.com/office/drawing/2014/main" id="{1DF41735-222C-4DDD-9557-C4D1E6B3D8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325" y="6165304"/>
            <a:ext cx="1828102" cy="360163"/>
          </a:xfrm>
          <a:prstGeom prst="rect">
            <a:avLst/>
          </a:prstGeom>
        </p:spPr>
      </p:pic>
      <p:pic>
        <p:nvPicPr>
          <p:cNvPr id="6" name="Picture 5">
            <a:extLst>
              <a:ext uri="{FF2B5EF4-FFF2-40B4-BE49-F238E27FC236}">
                <a16:creationId xmlns:a16="http://schemas.microsoft.com/office/drawing/2014/main" id="{CD975F6F-C781-41C3-89BF-97169874AF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99656" y="6120504"/>
            <a:ext cx="2304256" cy="511544"/>
          </a:xfrm>
          <a:prstGeom prst="rect">
            <a:avLst/>
          </a:prstGeom>
        </p:spPr>
      </p:pic>
    </p:spTree>
    <p:extLst>
      <p:ext uri="{BB962C8B-B14F-4D97-AF65-F5344CB8AC3E}">
        <p14:creationId xmlns:p14="http://schemas.microsoft.com/office/powerpoint/2010/main" val="14598015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8" userDrawn="1">
          <p15:clr>
            <a:srgbClr val="FBAE40"/>
          </p15:clr>
        </p15:guide>
        <p15:guide id="4" pos="9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300" y="1121316"/>
            <a:ext cx="10128251" cy="1143000"/>
          </a:xfrm>
        </p:spPr>
        <p:txBody>
          <a:bodyPr lIns="0" anchor="t" anchorCtr="0">
            <a:normAutofit/>
          </a:bodyPr>
          <a:lstStyle>
            <a:lvl1pPr algn="l">
              <a:lnSpc>
                <a:spcPts val="3000"/>
              </a:lnSpc>
              <a:defRPr sz="2800" b="1">
                <a:solidFill>
                  <a:schemeClr val="tx2"/>
                </a:solidFill>
              </a:defRPr>
            </a:lvl1pPr>
          </a:lstStyle>
          <a:p>
            <a:r>
              <a:rPr lang="en-US"/>
              <a:t>Click to edit Master title style</a:t>
            </a:r>
            <a:endParaRPr lang="en-AU" dirty="0"/>
          </a:p>
        </p:txBody>
      </p:sp>
      <p:sp>
        <p:nvSpPr>
          <p:cNvPr id="3" name="Content Placeholder 2"/>
          <p:cNvSpPr>
            <a:spLocks noGrp="1"/>
          </p:cNvSpPr>
          <p:nvPr>
            <p:ph idx="1"/>
          </p:nvPr>
        </p:nvSpPr>
        <p:spPr>
          <a:xfrm>
            <a:off x="1511300" y="2255665"/>
            <a:ext cx="10128251" cy="3693615"/>
          </a:xfrm>
        </p:spPr>
        <p:txBody>
          <a:bodyPr lIns="0"/>
          <a:lstStyle>
            <a:lvl1pPr marL="0" indent="0">
              <a:lnSpc>
                <a:spcPts val="2000"/>
              </a:lnSpc>
              <a:spcBef>
                <a:spcPts val="0"/>
              </a:spcBef>
              <a:buNone/>
              <a:defRPr sz="2000" cap="none" baseline="0">
                <a:solidFill>
                  <a:schemeClr val="bg2"/>
                </a:solidFill>
              </a:defRPr>
            </a:lvl1pPr>
            <a:lvl2pPr marL="0" indent="0">
              <a:lnSpc>
                <a:spcPts val="1800"/>
              </a:lnSpc>
              <a:spcBef>
                <a:spcPts val="600"/>
              </a:spcBef>
              <a:buNone/>
              <a:defRPr sz="1800" b="0"/>
            </a:lvl2pPr>
            <a:lvl3pPr marL="270000" indent="-270000">
              <a:spcBef>
                <a:spcPts val="600"/>
              </a:spcBef>
              <a:buSzPct val="90000"/>
              <a:buFontTx/>
              <a:buBlip>
                <a:blip r:embed="rId2"/>
              </a:buBlip>
              <a:defRPr sz="1800"/>
            </a:lvl3pPr>
            <a:lvl4pPr marL="540000" indent="-270000">
              <a:spcBef>
                <a:spcPts val="600"/>
              </a:spcBef>
              <a:buClr>
                <a:schemeClr val="bg2"/>
              </a:buClr>
              <a:buFont typeface="Arial" panose="020B0604020202020204" pitchFamily="34" charset="0"/>
              <a:buChar char="–"/>
              <a:defRPr sz="1800"/>
            </a:lvl4pPr>
          </a:lstStyle>
          <a:p>
            <a:pPr lvl="0"/>
            <a:r>
              <a:rPr lang="en-US"/>
              <a:t>Edit Master text styles</a:t>
            </a:r>
          </a:p>
          <a:p>
            <a:pPr lvl="1"/>
            <a:r>
              <a:rPr lang="en-US"/>
              <a:t>Second level</a:t>
            </a:r>
          </a:p>
          <a:p>
            <a:pPr lvl="2"/>
            <a:r>
              <a:rPr lang="en-US"/>
              <a:t>Third level</a:t>
            </a:r>
          </a:p>
          <a:p>
            <a:pPr lvl="3"/>
            <a:r>
              <a:rPr lang="en-US"/>
              <a:t>Fourth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89208"/>
            <a:ext cx="12192000" cy="875502"/>
          </a:xfrm>
          <a:prstGeom prst="rect">
            <a:avLst/>
          </a:prstGeom>
        </p:spPr>
      </p:pic>
      <p:sp>
        <p:nvSpPr>
          <p:cNvPr id="5" name="Footer Placeholder 4">
            <a:extLst>
              <a:ext uri="{FF2B5EF4-FFF2-40B4-BE49-F238E27FC236}">
                <a16:creationId xmlns:a16="http://schemas.microsoft.com/office/drawing/2014/main" id="{1194F11B-75E8-496F-A124-D6844D980D73}"/>
              </a:ext>
            </a:extLst>
          </p:cNvPr>
          <p:cNvSpPr>
            <a:spLocks noGrp="1"/>
          </p:cNvSpPr>
          <p:nvPr>
            <p:ph type="ftr" sz="quarter" idx="11"/>
          </p:nvPr>
        </p:nvSpPr>
        <p:spPr/>
        <p:txBody>
          <a:bodyPr/>
          <a:lstStyle/>
          <a:p>
            <a:r>
              <a:rPr lang="en-GB" b="1"/>
              <a:t>choosingwisely.org.au</a:t>
            </a:r>
            <a:endParaRPr lang="en-AU" dirty="0"/>
          </a:p>
        </p:txBody>
      </p:sp>
    </p:spTree>
    <p:extLst>
      <p:ext uri="{BB962C8B-B14F-4D97-AF65-F5344CB8AC3E}">
        <p14:creationId xmlns:p14="http://schemas.microsoft.com/office/powerpoint/2010/main" val="196780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620" b="11416"/>
          <a:stretch/>
        </p:blipFill>
        <p:spPr>
          <a:xfrm>
            <a:off x="0" y="0"/>
            <a:ext cx="12192000" cy="6870357"/>
          </a:xfrm>
          <a:prstGeom prst="rect">
            <a:avLst/>
          </a:prstGeom>
        </p:spPr>
      </p:pic>
      <p:sp>
        <p:nvSpPr>
          <p:cNvPr id="2" name="Title 1"/>
          <p:cNvSpPr>
            <a:spLocks noGrp="1"/>
          </p:cNvSpPr>
          <p:nvPr>
            <p:ph type="title"/>
          </p:nvPr>
        </p:nvSpPr>
        <p:spPr>
          <a:xfrm>
            <a:off x="1511300" y="1447800"/>
            <a:ext cx="9985375" cy="2341240"/>
          </a:xfrm>
        </p:spPr>
        <p:txBody>
          <a:bodyPr vert="horz" lIns="0" tIns="45720" rIns="91440" bIns="45720" rtlCol="0" anchor="t" anchorCtr="0">
            <a:noAutofit/>
          </a:bodyPr>
          <a:lstStyle>
            <a:lvl1pPr algn="ctr">
              <a:lnSpc>
                <a:spcPts val="4000"/>
              </a:lnSpc>
              <a:defRPr lang="en-AU" sz="5400" b="0" spc="0" baseline="0" dirty="0">
                <a:solidFill>
                  <a:schemeClr val="bg1"/>
                </a:solidFill>
                <a:latin typeface="+mn-lt"/>
              </a:defRPr>
            </a:lvl1pPr>
          </a:lstStyle>
          <a:p>
            <a:pPr lvl="0" algn="l">
              <a:lnSpc>
                <a:spcPts val="5500"/>
              </a:lnSpc>
            </a:pPr>
            <a:r>
              <a:rPr lang="en-US" dirty="0"/>
              <a:t>Click to edit Master title style</a:t>
            </a:r>
            <a:endParaRPr lang="en-AU" dirty="0"/>
          </a:p>
        </p:txBody>
      </p:sp>
      <p:cxnSp>
        <p:nvCxnSpPr>
          <p:cNvPr id="9" name="Straight Connector 8"/>
          <p:cNvCxnSpPr/>
          <p:nvPr userDrawn="1"/>
        </p:nvCxnSpPr>
        <p:spPr>
          <a:xfrm>
            <a:off x="2609851" y="1052736"/>
            <a:ext cx="95821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511301" y="4110261"/>
            <a:ext cx="10680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511300" y="6381328"/>
            <a:ext cx="2161810" cy="200055"/>
          </a:xfrm>
          <a:prstGeom prst="rect">
            <a:avLst/>
          </a:prstGeom>
          <a:noFill/>
        </p:spPr>
        <p:txBody>
          <a:bodyPr wrap="none" lIns="0" rtlCol="0">
            <a:spAutoFit/>
          </a:bodyPr>
          <a:lstStyle/>
          <a:p>
            <a:pPr algn="l"/>
            <a:r>
              <a:rPr lang="en-GB" sz="700" dirty="0"/>
              <a:t>Choosing Wisely is facilitated by NPS MedicineWise</a:t>
            </a:r>
            <a:endParaRPr lang="en-AU" sz="700" dirty="0"/>
          </a:p>
        </p:txBody>
      </p:sp>
    </p:spTree>
    <p:extLst>
      <p:ext uri="{BB962C8B-B14F-4D97-AF65-F5344CB8AC3E}">
        <p14:creationId xmlns:p14="http://schemas.microsoft.com/office/powerpoint/2010/main" val="29151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C08441-4579-4B05-AC90-AF0EFF0F880A}"/>
              </a:ext>
            </a:extLst>
          </p:cNvPr>
          <p:cNvSpPr>
            <a:spLocks noGrp="1"/>
          </p:cNvSpPr>
          <p:nvPr>
            <p:ph type="title"/>
          </p:nvPr>
        </p:nvSpPr>
        <p:spPr/>
        <p:txBody>
          <a:bodyPr/>
          <a:lstStyle/>
          <a:p>
            <a:r>
              <a:rPr lang="en-US" dirty="0"/>
              <a:t>Click to edit Master title style</a:t>
            </a:r>
            <a:endParaRPr lang="en-AU" dirty="0"/>
          </a:p>
        </p:txBody>
      </p:sp>
      <p:sp>
        <p:nvSpPr>
          <p:cNvPr id="12" name="Content Placeholder 11">
            <a:extLst>
              <a:ext uri="{FF2B5EF4-FFF2-40B4-BE49-F238E27FC236}">
                <a16:creationId xmlns:a16="http://schemas.microsoft.com/office/drawing/2014/main" id="{62AB92ED-C8AD-4F16-9D68-693199A5A4B9}"/>
              </a:ext>
            </a:extLst>
          </p:cNvPr>
          <p:cNvSpPr>
            <a:spLocks noGrp="1"/>
          </p:cNvSpPr>
          <p:nvPr>
            <p:ph sz="quarter" idx="11"/>
          </p:nvPr>
        </p:nvSpPr>
        <p:spPr>
          <a:xfrm>
            <a:off x="695324" y="1447801"/>
            <a:ext cx="10801351" cy="43390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Picture Placeholder 4">
            <a:extLst>
              <a:ext uri="{FF2B5EF4-FFF2-40B4-BE49-F238E27FC236}">
                <a16:creationId xmlns:a16="http://schemas.microsoft.com/office/drawing/2014/main" id="{E6F7D39C-9600-4B97-811D-7D83681A1A6C}"/>
              </a:ext>
            </a:extLst>
          </p:cNvPr>
          <p:cNvSpPr>
            <a:spLocks noGrp="1"/>
          </p:cNvSpPr>
          <p:nvPr>
            <p:ph type="pic" sz="quarter" idx="10" hasCustomPrompt="1"/>
          </p:nvPr>
        </p:nvSpPr>
        <p:spPr>
          <a:xfrm>
            <a:off x="2783632" y="6132485"/>
            <a:ext cx="1872207" cy="504825"/>
          </a:xfrm>
          <a:prstGeom prst="rect">
            <a:avLst/>
          </a:prstGeom>
        </p:spPr>
        <p:txBody>
          <a:bodyPr anchor="ctr">
            <a:normAutofit/>
          </a:bodyPr>
          <a:lstStyle>
            <a:lvl1pPr marL="0" indent="0" algn="ctr">
              <a:buNone/>
              <a:defRPr sz="1050" b="0"/>
            </a:lvl1pPr>
          </a:lstStyle>
          <a:p>
            <a:r>
              <a:rPr lang="en-US" dirty="0"/>
              <a:t>College or society Logo here</a:t>
            </a:r>
            <a:endParaRPr lang="en-AU" dirty="0"/>
          </a:p>
        </p:txBody>
      </p:sp>
      <p:sp>
        <p:nvSpPr>
          <p:cNvPr id="3" name="Footer Placeholder 2">
            <a:extLst>
              <a:ext uri="{FF2B5EF4-FFF2-40B4-BE49-F238E27FC236}">
                <a16:creationId xmlns:a16="http://schemas.microsoft.com/office/drawing/2014/main" id="{9ABC442D-DD48-4833-B927-172A5D1FFF40}"/>
              </a:ext>
            </a:extLst>
          </p:cNvPr>
          <p:cNvSpPr>
            <a:spLocks noGrp="1"/>
          </p:cNvSpPr>
          <p:nvPr>
            <p:ph type="ftr" sz="quarter" idx="12"/>
          </p:nvPr>
        </p:nvSpPr>
        <p:spPr/>
        <p:txBody>
          <a:bodyPr/>
          <a:lstStyle/>
          <a:p>
            <a:r>
              <a:rPr lang="en-GB" b="1"/>
              <a:t>choosingwisely.org.au</a:t>
            </a:r>
            <a:endParaRPr lang="en-AU" dirty="0"/>
          </a:p>
        </p:txBody>
      </p:sp>
    </p:spTree>
    <p:extLst>
      <p:ext uri="{BB962C8B-B14F-4D97-AF65-F5344CB8AC3E}">
        <p14:creationId xmlns:p14="http://schemas.microsoft.com/office/powerpoint/2010/main" val="314231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2 column">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919BB55-B340-4D75-8713-B9009EEFDE74}"/>
              </a:ext>
            </a:extLst>
          </p:cNvPr>
          <p:cNvSpPr>
            <a:spLocks noGrp="1"/>
          </p:cNvSpPr>
          <p:nvPr>
            <p:ph type="title"/>
          </p:nvPr>
        </p:nvSpPr>
        <p:spPr/>
        <p:txBody>
          <a:bodyPr/>
          <a:lstStyle/>
          <a:p>
            <a:r>
              <a:rPr lang="en-US"/>
              <a:t>Click to edit Master title style</a:t>
            </a:r>
            <a:endParaRPr lang="en-AU"/>
          </a:p>
        </p:txBody>
      </p:sp>
      <p:sp>
        <p:nvSpPr>
          <p:cNvPr id="13" name="Content Placeholder 12">
            <a:extLst>
              <a:ext uri="{FF2B5EF4-FFF2-40B4-BE49-F238E27FC236}">
                <a16:creationId xmlns:a16="http://schemas.microsoft.com/office/drawing/2014/main" id="{4AC815D3-EDA4-449B-AE3F-F4140DD4A1B7}"/>
              </a:ext>
            </a:extLst>
          </p:cNvPr>
          <p:cNvSpPr>
            <a:spLocks noGrp="1"/>
          </p:cNvSpPr>
          <p:nvPr>
            <p:ph sz="quarter" idx="12"/>
          </p:nvPr>
        </p:nvSpPr>
        <p:spPr>
          <a:xfrm>
            <a:off x="695325" y="1447800"/>
            <a:ext cx="5048250" cy="433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14">
            <a:extLst>
              <a:ext uri="{FF2B5EF4-FFF2-40B4-BE49-F238E27FC236}">
                <a16:creationId xmlns:a16="http://schemas.microsoft.com/office/drawing/2014/main" id="{0D61E5BF-7BB0-4663-8260-03646F416F15}"/>
              </a:ext>
            </a:extLst>
          </p:cNvPr>
          <p:cNvSpPr>
            <a:spLocks noGrp="1"/>
          </p:cNvSpPr>
          <p:nvPr>
            <p:ph sz="quarter" idx="13"/>
          </p:nvPr>
        </p:nvSpPr>
        <p:spPr>
          <a:xfrm>
            <a:off x="6448425" y="1447800"/>
            <a:ext cx="5048250" cy="433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Picture Placeholder 4">
            <a:extLst>
              <a:ext uri="{FF2B5EF4-FFF2-40B4-BE49-F238E27FC236}">
                <a16:creationId xmlns:a16="http://schemas.microsoft.com/office/drawing/2014/main" id="{61359DF1-1DCF-4428-926B-7EF1389519E4}"/>
              </a:ext>
            </a:extLst>
          </p:cNvPr>
          <p:cNvSpPr>
            <a:spLocks noGrp="1"/>
          </p:cNvSpPr>
          <p:nvPr>
            <p:ph type="pic" sz="quarter" idx="10" hasCustomPrompt="1"/>
          </p:nvPr>
        </p:nvSpPr>
        <p:spPr>
          <a:xfrm>
            <a:off x="2783632" y="6132485"/>
            <a:ext cx="1872207" cy="504825"/>
          </a:xfrm>
          <a:prstGeom prst="rect">
            <a:avLst/>
          </a:prstGeom>
        </p:spPr>
        <p:txBody>
          <a:bodyPr anchor="ctr">
            <a:normAutofit/>
          </a:bodyPr>
          <a:lstStyle>
            <a:lvl1pPr marL="0" indent="0" algn="ctr">
              <a:buNone/>
              <a:defRPr sz="1050" b="0"/>
            </a:lvl1pPr>
          </a:lstStyle>
          <a:p>
            <a:r>
              <a:rPr lang="en-US" dirty="0"/>
              <a:t>College or society Logo here</a:t>
            </a:r>
            <a:endParaRPr lang="en-AU" dirty="0"/>
          </a:p>
        </p:txBody>
      </p:sp>
      <p:sp>
        <p:nvSpPr>
          <p:cNvPr id="3" name="Footer Placeholder 2">
            <a:extLst>
              <a:ext uri="{FF2B5EF4-FFF2-40B4-BE49-F238E27FC236}">
                <a16:creationId xmlns:a16="http://schemas.microsoft.com/office/drawing/2014/main" id="{6744956E-D71A-4B83-829E-3F28093C1781}"/>
              </a:ext>
            </a:extLst>
          </p:cNvPr>
          <p:cNvSpPr>
            <a:spLocks noGrp="1"/>
          </p:cNvSpPr>
          <p:nvPr>
            <p:ph type="ftr" sz="quarter" idx="14"/>
          </p:nvPr>
        </p:nvSpPr>
        <p:spPr/>
        <p:txBody>
          <a:bodyPr/>
          <a:lstStyle/>
          <a:p>
            <a:r>
              <a:rPr lang="en-GB" b="1"/>
              <a:t>choosingwisely.org.au</a:t>
            </a:r>
            <a:endParaRPr lang="en-AU" dirty="0"/>
          </a:p>
        </p:txBody>
      </p:sp>
    </p:spTree>
    <p:extLst>
      <p:ext uri="{BB962C8B-B14F-4D97-AF65-F5344CB8AC3E}">
        <p14:creationId xmlns:p14="http://schemas.microsoft.com/office/powerpoint/2010/main" val="338204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9208"/>
            <a:ext cx="12192000" cy="875502"/>
          </a:xfrm>
          <a:prstGeom prst="rect">
            <a:avLst/>
          </a:prstGeom>
        </p:spPr>
      </p:pic>
      <p:sp>
        <p:nvSpPr>
          <p:cNvPr id="5" name="Picture Placeholder 4"/>
          <p:cNvSpPr>
            <a:spLocks noGrp="1"/>
          </p:cNvSpPr>
          <p:nvPr>
            <p:ph type="pic" sz="quarter" idx="12"/>
          </p:nvPr>
        </p:nvSpPr>
        <p:spPr>
          <a:xfrm>
            <a:off x="6448427" y="1447200"/>
            <a:ext cx="5037973" cy="4336800"/>
          </a:xfrm>
          <a:prstGeom prst="rect">
            <a:avLst/>
          </a:prstGeom>
        </p:spPr>
        <p:txBody>
          <a:bodyPr/>
          <a:lstStyle>
            <a:lvl1pPr marL="0" indent="0">
              <a:buNone/>
              <a:defRPr b="0">
                <a:solidFill>
                  <a:schemeClr val="tx1"/>
                </a:solidFill>
              </a:defRPr>
            </a:lvl1pPr>
          </a:lstStyle>
          <a:p>
            <a:r>
              <a:rPr lang="en-US" dirty="0"/>
              <a:t>Click icon to add picture</a:t>
            </a:r>
            <a:endParaRPr lang="en-AU" dirty="0"/>
          </a:p>
        </p:txBody>
      </p:sp>
      <p:sp>
        <p:nvSpPr>
          <p:cNvPr id="2" name="Title 1">
            <a:extLst>
              <a:ext uri="{FF2B5EF4-FFF2-40B4-BE49-F238E27FC236}">
                <a16:creationId xmlns:a16="http://schemas.microsoft.com/office/drawing/2014/main" id="{8570C846-9B52-47E3-9D93-0E12B016A1BF}"/>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85505D32-7820-493F-9AF5-EAEC125B4747}"/>
              </a:ext>
            </a:extLst>
          </p:cNvPr>
          <p:cNvSpPr>
            <a:spLocks noGrp="1"/>
          </p:cNvSpPr>
          <p:nvPr>
            <p:ph sz="quarter" idx="13"/>
          </p:nvPr>
        </p:nvSpPr>
        <p:spPr>
          <a:xfrm>
            <a:off x="695325" y="1447800"/>
            <a:ext cx="5038725" cy="4335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Picture Placeholder 4">
            <a:extLst>
              <a:ext uri="{FF2B5EF4-FFF2-40B4-BE49-F238E27FC236}">
                <a16:creationId xmlns:a16="http://schemas.microsoft.com/office/drawing/2014/main" id="{F0D817E5-F7E8-4A1D-B390-D1E2392E1BD4}"/>
              </a:ext>
            </a:extLst>
          </p:cNvPr>
          <p:cNvSpPr>
            <a:spLocks noGrp="1"/>
          </p:cNvSpPr>
          <p:nvPr>
            <p:ph type="pic" sz="quarter" idx="10" hasCustomPrompt="1"/>
          </p:nvPr>
        </p:nvSpPr>
        <p:spPr>
          <a:xfrm>
            <a:off x="2783632" y="6132485"/>
            <a:ext cx="1872207" cy="504825"/>
          </a:xfrm>
          <a:prstGeom prst="rect">
            <a:avLst/>
          </a:prstGeom>
        </p:spPr>
        <p:txBody>
          <a:bodyPr anchor="ctr">
            <a:normAutofit/>
          </a:bodyPr>
          <a:lstStyle>
            <a:lvl1pPr marL="0" indent="0" algn="ctr">
              <a:buNone/>
              <a:defRPr sz="1050" b="0"/>
            </a:lvl1pPr>
          </a:lstStyle>
          <a:p>
            <a:r>
              <a:rPr lang="en-US" dirty="0"/>
              <a:t>College or society Logo here</a:t>
            </a:r>
            <a:endParaRPr lang="en-AU" dirty="0"/>
          </a:p>
        </p:txBody>
      </p:sp>
      <p:sp>
        <p:nvSpPr>
          <p:cNvPr id="6" name="Footer Placeholder 5">
            <a:extLst>
              <a:ext uri="{FF2B5EF4-FFF2-40B4-BE49-F238E27FC236}">
                <a16:creationId xmlns:a16="http://schemas.microsoft.com/office/drawing/2014/main" id="{AD55311C-FEC3-4B96-AD75-4A6182898FC9}"/>
              </a:ext>
            </a:extLst>
          </p:cNvPr>
          <p:cNvSpPr>
            <a:spLocks noGrp="1"/>
          </p:cNvSpPr>
          <p:nvPr>
            <p:ph type="ftr" sz="quarter" idx="14"/>
          </p:nvPr>
        </p:nvSpPr>
        <p:spPr/>
        <p:txBody>
          <a:bodyPr/>
          <a:lstStyle/>
          <a:p>
            <a:r>
              <a:rPr lang="en-GB" b="1"/>
              <a:t>choosingwisely.org.au</a:t>
            </a:r>
            <a:endParaRPr lang="en-AU" dirty="0"/>
          </a:p>
        </p:txBody>
      </p:sp>
    </p:spTree>
    <p:extLst>
      <p:ext uri="{BB962C8B-B14F-4D97-AF65-F5344CB8AC3E}">
        <p14:creationId xmlns:p14="http://schemas.microsoft.com/office/powerpoint/2010/main" val="425921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9208"/>
            <a:ext cx="12192000" cy="875502"/>
          </a:xfrm>
          <a:prstGeom prst="rect">
            <a:avLst/>
          </a:prstGeom>
        </p:spPr>
      </p:pic>
      <p:sp>
        <p:nvSpPr>
          <p:cNvPr id="5" name="Chart Placeholder 4"/>
          <p:cNvSpPr>
            <a:spLocks noGrp="1"/>
          </p:cNvSpPr>
          <p:nvPr>
            <p:ph type="chart" sz="quarter" idx="10"/>
          </p:nvPr>
        </p:nvSpPr>
        <p:spPr>
          <a:xfrm>
            <a:off x="695326" y="2636912"/>
            <a:ext cx="10801350" cy="2836592"/>
          </a:xfrm>
          <a:prstGeom prst="rect">
            <a:avLst/>
          </a:prstGeom>
        </p:spPr>
        <p:txBody>
          <a:bodyPr lIns="90000"/>
          <a:lstStyle>
            <a:lvl1pPr marL="0" indent="0">
              <a:buNone/>
              <a:defRPr/>
            </a:lvl1pPr>
          </a:lstStyle>
          <a:p>
            <a:r>
              <a:rPr lang="en-US" dirty="0"/>
              <a:t>Click icon to add chart</a:t>
            </a:r>
            <a:endParaRPr lang="en-AU" dirty="0"/>
          </a:p>
        </p:txBody>
      </p:sp>
      <p:sp>
        <p:nvSpPr>
          <p:cNvPr id="7" name="Text Placeholder 6"/>
          <p:cNvSpPr>
            <a:spLocks noGrp="1"/>
          </p:cNvSpPr>
          <p:nvPr>
            <p:ph type="body" sz="quarter" idx="11"/>
          </p:nvPr>
        </p:nvSpPr>
        <p:spPr>
          <a:xfrm>
            <a:off x="694800" y="5620360"/>
            <a:ext cx="10783391" cy="274333"/>
          </a:xfrm>
          <a:prstGeom prst="rect">
            <a:avLst/>
          </a:prstGeom>
        </p:spPr>
        <p:txBody>
          <a:bodyPr lIns="0">
            <a:noAutofit/>
          </a:bodyPr>
          <a:lstStyle>
            <a:lvl1pPr marL="0" indent="0">
              <a:buNone/>
              <a:defRPr sz="1100" b="0" i="1" cap="none" baseline="0">
                <a:solidFill>
                  <a:schemeClr val="tx1"/>
                </a:solidFill>
              </a:defRPr>
            </a:lvl1pPr>
            <a:lvl2pPr>
              <a:defRPr sz="1100" i="1">
                <a:solidFill>
                  <a:schemeClr val="tx1"/>
                </a:solidFill>
              </a:defRPr>
            </a:lvl2pPr>
            <a:lvl3pPr>
              <a:defRPr sz="1100" i="1">
                <a:solidFill>
                  <a:schemeClr val="tx1"/>
                </a:solidFill>
              </a:defRPr>
            </a:lvl3pPr>
            <a:lvl4pPr>
              <a:defRPr sz="1100" i="1">
                <a:solidFill>
                  <a:schemeClr val="tx1"/>
                </a:solidFill>
              </a:defRPr>
            </a:lvl4pPr>
            <a:lvl5pPr>
              <a:defRPr sz="1100" i="1">
                <a:solidFill>
                  <a:schemeClr val="tx1"/>
                </a:solidFill>
              </a:defRPr>
            </a:lvl5pPr>
          </a:lstStyle>
          <a:p>
            <a:pPr lvl="0"/>
            <a:r>
              <a:rPr lang="en-US"/>
              <a:t>Edit Master text styles</a:t>
            </a:r>
          </a:p>
        </p:txBody>
      </p:sp>
      <p:sp>
        <p:nvSpPr>
          <p:cNvPr id="2" name="Title 1">
            <a:extLst>
              <a:ext uri="{FF2B5EF4-FFF2-40B4-BE49-F238E27FC236}">
                <a16:creationId xmlns:a16="http://schemas.microsoft.com/office/drawing/2014/main" id="{E8D32E52-D812-44E6-AE1C-F3C3C88F031D}"/>
              </a:ext>
            </a:extLst>
          </p:cNvPr>
          <p:cNvSpPr>
            <a:spLocks noGrp="1"/>
          </p:cNvSpPr>
          <p:nvPr>
            <p:ph type="title"/>
          </p:nvPr>
        </p:nvSpPr>
        <p:spPr/>
        <p:txBody>
          <a:bodyPr/>
          <a:lstStyle/>
          <a:p>
            <a:r>
              <a:rPr lang="en-US"/>
              <a:t>Click to edit Master title style</a:t>
            </a:r>
            <a:endParaRPr lang="en-AU"/>
          </a:p>
        </p:txBody>
      </p:sp>
      <p:sp>
        <p:nvSpPr>
          <p:cNvPr id="14" name="Content Placeholder 13">
            <a:extLst>
              <a:ext uri="{FF2B5EF4-FFF2-40B4-BE49-F238E27FC236}">
                <a16:creationId xmlns:a16="http://schemas.microsoft.com/office/drawing/2014/main" id="{974F4013-F802-427C-89C3-214838ED1040}"/>
              </a:ext>
            </a:extLst>
          </p:cNvPr>
          <p:cNvSpPr>
            <a:spLocks noGrp="1"/>
          </p:cNvSpPr>
          <p:nvPr>
            <p:ph sz="quarter" idx="13"/>
          </p:nvPr>
        </p:nvSpPr>
        <p:spPr>
          <a:xfrm>
            <a:off x="695325" y="1447800"/>
            <a:ext cx="10782300" cy="1042988"/>
          </a:xfrm>
        </p:spPr>
        <p:txBody>
          <a:bodyPr/>
          <a:lstStyle/>
          <a:p>
            <a:pPr lvl="0"/>
            <a:r>
              <a:rPr lang="en-US" dirty="0"/>
              <a:t>Edit Master text styles</a:t>
            </a:r>
          </a:p>
          <a:p>
            <a:pPr lvl="1"/>
            <a:r>
              <a:rPr lang="en-US" dirty="0"/>
              <a:t>Second level</a:t>
            </a:r>
            <a:endParaRPr lang="en-AU" dirty="0"/>
          </a:p>
        </p:txBody>
      </p:sp>
      <p:sp>
        <p:nvSpPr>
          <p:cNvPr id="15" name="Picture Placeholder 4">
            <a:extLst>
              <a:ext uri="{FF2B5EF4-FFF2-40B4-BE49-F238E27FC236}">
                <a16:creationId xmlns:a16="http://schemas.microsoft.com/office/drawing/2014/main" id="{9723813C-8EB0-4B8A-9766-8951C85D6BD9}"/>
              </a:ext>
            </a:extLst>
          </p:cNvPr>
          <p:cNvSpPr>
            <a:spLocks noGrp="1"/>
          </p:cNvSpPr>
          <p:nvPr>
            <p:ph type="pic" sz="quarter" idx="14" hasCustomPrompt="1"/>
          </p:nvPr>
        </p:nvSpPr>
        <p:spPr>
          <a:xfrm>
            <a:off x="2783632" y="6132485"/>
            <a:ext cx="1872207" cy="504825"/>
          </a:xfrm>
          <a:prstGeom prst="rect">
            <a:avLst/>
          </a:prstGeom>
        </p:spPr>
        <p:txBody>
          <a:bodyPr anchor="ctr">
            <a:normAutofit/>
          </a:bodyPr>
          <a:lstStyle>
            <a:lvl1pPr marL="0" indent="0" algn="ctr">
              <a:buNone/>
              <a:defRPr sz="1050" b="0"/>
            </a:lvl1pPr>
          </a:lstStyle>
          <a:p>
            <a:r>
              <a:rPr lang="en-US" dirty="0"/>
              <a:t>College or society Logo here</a:t>
            </a:r>
            <a:endParaRPr lang="en-AU" dirty="0"/>
          </a:p>
        </p:txBody>
      </p:sp>
      <p:sp>
        <p:nvSpPr>
          <p:cNvPr id="4" name="Footer Placeholder 3">
            <a:extLst>
              <a:ext uri="{FF2B5EF4-FFF2-40B4-BE49-F238E27FC236}">
                <a16:creationId xmlns:a16="http://schemas.microsoft.com/office/drawing/2014/main" id="{5E96A9B7-9EE9-4205-A295-E84DD1836584}"/>
              </a:ext>
            </a:extLst>
          </p:cNvPr>
          <p:cNvSpPr>
            <a:spLocks noGrp="1"/>
          </p:cNvSpPr>
          <p:nvPr>
            <p:ph type="ftr" sz="quarter" idx="15"/>
          </p:nvPr>
        </p:nvSpPr>
        <p:spPr/>
        <p:txBody>
          <a:bodyPr/>
          <a:lstStyle/>
          <a:p>
            <a:r>
              <a:rPr lang="en-GB" b="1"/>
              <a:t>choosingwisely.org.au</a:t>
            </a:r>
            <a:endParaRPr lang="en-AU" dirty="0"/>
          </a:p>
        </p:txBody>
      </p:sp>
    </p:spTree>
    <p:extLst>
      <p:ext uri="{BB962C8B-B14F-4D97-AF65-F5344CB8AC3E}">
        <p14:creationId xmlns:p14="http://schemas.microsoft.com/office/powerpoint/2010/main" val="76507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ED26E9-F190-4029-BF91-2240795FFE3E}"/>
              </a:ext>
            </a:extLst>
          </p:cNvPr>
          <p:cNvSpPr>
            <a:spLocks noGrp="1"/>
          </p:cNvSpPr>
          <p:nvPr>
            <p:ph type="pic" sz="quarter" idx="10"/>
          </p:nvPr>
        </p:nvSpPr>
        <p:spPr/>
        <p:txBody>
          <a:bodyPr anchor="ctr"/>
          <a:lstStyle>
            <a:lvl1pPr algn="ctr">
              <a:defRPr b="0"/>
            </a:lvl1pPr>
          </a:lstStyle>
          <a:p>
            <a:endParaRPr lang="en-AU" dirty="0"/>
          </a:p>
        </p:txBody>
      </p:sp>
      <p:sp>
        <p:nvSpPr>
          <p:cNvPr id="3" name="Title 2">
            <a:extLst>
              <a:ext uri="{FF2B5EF4-FFF2-40B4-BE49-F238E27FC236}">
                <a16:creationId xmlns:a16="http://schemas.microsoft.com/office/drawing/2014/main" id="{4657D318-962E-4B6F-8B70-26789395F3F9}"/>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418889CF-AC83-4880-B2D0-528918D93169}"/>
              </a:ext>
            </a:extLst>
          </p:cNvPr>
          <p:cNvSpPr>
            <a:spLocks noGrp="1"/>
          </p:cNvSpPr>
          <p:nvPr>
            <p:ph type="ftr" sz="quarter" idx="11"/>
          </p:nvPr>
        </p:nvSpPr>
        <p:spPr/>
        <p:txBody>
          <a:bodyPr/>
          <a:lstStyle/>
          <a:p>
            <a:r>
              <a:rPr lang="en-GB" b="1"/>
              <a:t>choosingwisely.org.au</a:t>
            </a:r>
            <a:endParaRPr lang="en-AU" dirty="0"/>
          </a:p>
        </p:txBody>
      </p:sp>
    </p:spTree>
    <p:extLst>
      <p:ext uri="{BB962C8B-B14F-4D97-AF65-F5344CB8AC3E}">
        <p14:creationId xmlns:p14="http://schemas.microsoft.com/office/powerpoint/2010/main" val="360386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95325" y="1447801"/>
            <a:ext cx="10801350" cy="424704"/>
          </a:xfrm>
        </p:spPr>
        <p:txBody>
          <a:bodyPr lIns="90000" anchor="t" anchorCtr="0">
            <a:noAutofit/>
          </a:bodyPr>
          <a:lstStyle>
            <a:lvl1pPr algn="l">
              <a:lnSpc>
                <a:spcPct val="100000"/>
              </a:lnSpc>
              <a:defRPr sz="1800" b="1" baseline="0">
                <a:solidFill>
                  <a:schemeClr val="bg1"/>
                </a:solidFill>
              </a:defRPr>
            </a:lvl1pPr>
          </a:lstStyle>
          <a:p>
            <a:r>
              <a:rPr lang="en-AU" dirty="0"/>
              <a:t>choosingwisely.org.au</a:t>
            </a:r>
          </a:p>
        </p:txBody>
      </p:sp>
      <p:grpSp>
        <p:nvGrpSpPr>
          <p:cNvPr id="15" name="Group 14"/>
          <p:cNvGrpSpPr/>
          <p:nvPr userDrawn="1"/>
        </p:nvGrpSpPr>
        <p:grpSpPr>
          <a:xfrm>
            <a:off x="695325" y="1052737"/>
            <a:ext cx="11496676" cy="3057525"/>
            <a:chOff x="1113707" y="1052736"/>
            <a:chExt cx="8030293" cy="3057525"/>
          </a:xfrm>
        </p:grpSpPr>
        <p:cxnSp>
          <p:nvCxnSpPr>
            <p:cNvPr id="12" name="Straight Connector 11"/>
            <p:cNvCxnSpPr/>
            <p:nvPr userDrawn="1"/>
          </p:nvCxnSpPr>
          <p:spPr>
            <a:xfrm>
              <a:off x="1113707" y="1052736"/>
              <a:ext cx="80302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13707" y="4110261"/>
              <a:ext cx="80302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2B0817AC-F399-4FD6-9657-0AAA8C6EA7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8098" y="5962305"/>
            <a:ext cx="2188786" cy="712388"/>
          </a:xfrm>
          <a:prstGeom prst="rect">
            <a:avLst/>
          </a:prstGeom>
        </p:spPr>
      </p:pic>
      <p:pic>
        <p:nvPicPr>
          <p:cNvPr id="3" name="Picture 2">
            <a:extLst>
              <a:ext uri="{FF2B5EF4-FFF2-40B4-BE49-F238E27FC236}">
                <a16:creationId xmlns:a16="http://schemas.microsoft.com/office/drawing/2014/main" id="{777E962D-DF13-4B52-81A0-3C86A2A9D5B2}"/>
              </a:ext>
            </a:extLst>
          </p:cNvPr>
          <p:cNvPicPr>
            <a:picLocks noChangeAspect="1"/>
          </p:cNvPicPr>
          <p:nvPr userDrawn="1"/>
        </p:nvPicPr>
        <p:blipFill>
          <a:blip r:embed="rId4"/>
          <a:stretch>
            <a:fillRect/>
          </a:stretch>
        </p:blipFill>
        <p:spPr>
          <a:xfrm>
            <a:off x="700095" y="2438428"/>
            <a:ext cx="6761050" cy="1609483"/>
          </a:xfrm>
          <a:prstGeom prst="rect">
            <a:avLst/>
          </a:prstGeom>
        </p:spPr>
      </p:pic>
      <p:sp>
        <p:nvSpPr>
          <p:cNvPr id="5" name="Text Placeholder 4">
            <a:extLst>
              <a:ext uri="{FF2B5EF4-FFF2-40B4-BE49-F238E27FC236}">
                <a16:creationId xmlns:a16="http://schemas.microsoft.com/office/drawing/2014/main" id="{63EFDC3C-4FDE-4A4E-825F-9421652FE618}"/>
              </a:ext>
            </a:extLst>
          </p:cNvPr>
          <p:cNvSpPr>
            <a:spLocks noGrp="1"/>
          </p:cNvSpPr>
          <p:nvPr>
            <p:ph type="body" sz="quarter" idx="10" hasCustomPrompt="1"/>
          </p:nvPr>
        </p:nvSpPr>
        <p:spPr>
          <a:xfrm>
            <a:off x="695325" y="1929660"/>
            <a:ext cx="5753100" cy="707252"/>
          </a:xfrm>
        </p:spPr>
        <p:txBody>
          <a:bodyPr rIns="90000"/>
          <a:lstStyle/>
          <a:p>
            <a:pPr lvl="1"/>
            <a:r>
              <a:rPr lang="en-US" dirty="0"/>
              <a:t>Second level</a:t>
            </a:r>
            <a:endParaRPr lang="en-AU" dirty="0"/>
          </a:p>
        </p:txBody>
      </p:sp>
      <p:pic>
        <p:nvPicPr>
          <p:cNvPr id="29" name="Picture 28">
            <a:extLst>
              <a:ext uri="{FF2B5EF4-FFF2-40B4-BE49-F238E27FC236}">
                <a16:creationId xmlns:a16="http://schemas.microsoft.com/office/drawing/2014/main" id="{8B298B59-ECD3-45F2-B540-E53B2D4979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5325" y="6165304"/>
            <a:ext cx="1828102" cy="360163"/>
          </a:xfrm>
          <a:prstGeom prst="rect">
            <a:avLst/>
          </a:prstGeom>
        </p:spPr>
      </p:pic>
      <p:sp>
        <p:nvSpPr>
          <p:cNvPr id="11" name="TextBox 10">
            <a:extLst>
              <a:ext uri="{FF2B5EF4-FFF2-40B4-BE49-F238E27FC236}">
                <a16:creationId xmlns:a16="http://schemas.microsoft.com/office/drawing/2014/main" id="{9F2F93CB-D543-439C-A295-AA4FF1B235BE}"/>
              </a:ext>
            </a:extLst>
          </p:cNvPr>
          <p:cNvSpPr txBox="1"/>
          <p:nvPr userDrawn="1"/>
        </p:nvSpPr>
        <p:spPr>
          <a:xfrm>
            <a:off x="1048066" y="6562028"/>
            <a:ext cx="545021" cy="138499"/>
          </a:xfrm>
          <a:prstGeom prst="rect">
            <a:avLst/>
          </a:prstGeom>
          <a:noFill/>
        </p:spPr>
        <p:txBody>
          <a:bodyPr wrap="none" lIns="0" tIns="0" rIns="0" bIns="0" rtlCol="0">
            <a:spAutoFit/>
          </a:bodyPr>
          <a:lstStyle/>
          <a:p>
            <a:r>
              <a:rPr lang="en-AU" sz="900" dirty="0">
                <a:solidFill>
                  <a:schemeClr val="tx1">
                    <a:lumMod val="50000"/>
                    <a:lumOff val="50000"/>
                  </a:schemeClr>
                </a:solidFill>
              </a:rPr>
              <a:t>nps.org.au</a:t>
            </a:r>
          </a:p>
        </p:txBody>
      </p:sp>
    </p:spTree>
    <p:extLst>
      <p:ext uri="{BB962C8B-B14F-4D97-AF65-F5344CB8AC3E}">
        <p14:creationId xmlns:p14="http://schemas.microsoft.com/office/powerpoint/2010/main" val="32860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9208"/>
            <a:ext cx="12192000" cy="875502"/>
          </a:xfrm>
          <a:prstGeom prst="rect">
            <a:avLst/>
          </a:prstGeom>
        </p:spPr>
      </p:pic>
      <p:sp>
        <p:nvSpPr>
          <p:cNvPr id="10" name="Title 1"/>
          <p:cNvSpPr>
            <a:spLocks noGrp="1"/>
          </p:cNvSpPr>
          <p:nvPr>
            <p:ph type="title"/>
          </p:nvPr>
        </p:nvSpPr>
        <p:spPr>
          <a:xfrm>
            <a:off x="1511300" y="1121316"/>
            <a:ext cx="10128251" cy="1143000"/>
          </a:xfrm>
        </p:spPr>
        <p:txBody>
          <a:bodyPr lIns="0" anchor="t" anchorCtr="0">
            <a:normAutofit/>
          </a:bodyPr>
          <a:lstStyle>
            <a:lvl1pPr algn="l">
              <a:lnSpc>
                <a:spcPts val="3000"/>
              </a:lnSpc>
              <a:defRPr sz="2800" b="1">
                <a:solidFill>
                  <a:schemeClr val="tx2"/>
                </a:solidFill>
              </a:defRPr>
            </a:lvl1pPr>
          </a:lstStyle>
          <a:p>
            <a:r>
              <a:rPr lang="en-US"/>
              <a:t>Click to edit Master title style</a:t>
            </a:r>
            <a:endParaRPr lang="en-AU" dirty="0"/>
          </a:p>
        </p:txBody>
      </p:sp>
      <p:sp>
        <p:nvSpPr>
          <p:cNvPr id="12" name="Content Placeholder 2"/>
          <p:cNvSpPr>
            <a:spLocks noGrp="1"/>
          </p:cNvSpPr>
          <p:nvPr>
            <p:ph idx="1"/>
          </p:nvPr>
        </p:nvSpPr>
        <p:spPr>
          <a:xfrm>
            <a:off x="1511301" y="2255665"/>
            <a:ext cx="5736828" cy="3694286"/>
          </a:xfrm>
        </p:spPr>
        <p:txBody>
          <a:bodyPr lIns="0"/>
          <a:lstStyle>
            <a:lvl1pPr marL="0" indent="0">
              <a:lnSpc>
                <a:spcPts val="2000"/>
              </a:lnSpc>
              <a:spcBef>
                <a:spcPts val="0"/>
              </a:spcBef>
              <a:buNone/>
              <a:defRPr sz="2000" cap="none" baseline="0">
                <a:solidFill>
                  <a:schemeClr val="bg2"/>
                </a:solidFill>
              </a:defRPr>
            </a:lvl1pPr>
            <a:lvl2pPr marL="0" indent="0">
              <a:lnSpc>
                <a:spcPts val="1800"/>
              </a:lnSpc>
              <a:spcBef>
                <a:spcPts val="600"/>
              </a:spcBef>
              <a:buNone/>
              <a:defRPr sz="1800" b="0"/>
            </a:lvl2pPr>
            <a:lvl3pPr marL="270000" indent="-270000">
              <a:spcBef>
                <a:spcPts val="600"/>
              </a:spcBef>
              <a:buSzPct val="90000"/>
              <a:buFontTx/>
              <a:buBlip>
                <a:blip r:embed="rId3"/>
              </a:buBlip>
              <a:defRPr sz="1800"/>
            </a:lvl3pPr>
            <a:lvl4pPr marL="540000" indent="-270000">
              <a:spcBef>
                <a:spcPts val="600"/>
              </a:spcBef>
              <a:buClr>
                <a:schemeClr val="bg2"/>
              </a:buClr>
              <a:buFont typeface="Arial" panose="020B0604020202020204" pitchFamily="34" charset="0"/>
              <a:buChar char="–"/>
              <a:defRPr sz="1800"/>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4"/>
          <p:cNvSpPr>
            <a:spLocks noGrp="1"/>
          </p:cNvSpPr>
          <p:nvPr>
            <p:ph type="pic" sz="quarter" idx="12"/>
          </p:nvPr>
        </p:nvSpPr>
        <p:spPr>
          <a:xfrm>
            <a:off x="7440150" y="2264316"/>
            <a:ext cx="4199401" cy="3685635"/>
          </a:xfrm>
        </p:spPr>
        <p:txBody>
          <a:bodyPr/>
          <a:lstStyle>
            <a:lvl1pPr marL="0" indent="0">
              <a:buNone/>
              <a:defRPr b="0">
                <a:solidFill>
                  <a:schemeClr val="tx1"/>
                </a:solidFill>
              </a:defRPr>
            </a:lvl1pPr>
          </a:lstStyle>
          <a:p>
            <a:r>
              <a:rPr lang="en-US"/>
              <a:t>Click icon to add picture</a:t>
            </a:r>
            <a:endParaRPr lang="en-AU" dirty="0"/>
          </a:p>
        </p:txBody>
      </p:sp>
      <p:sp>
        <p:nvSpPr>
          <p:cNvPr id="3" name="Footer Placeholder 2">
            <a:extLst>
              <a:ext uri="{FF2B5EF4-FFF2-40B4-BE49-F238E27FC236}">
                <a16:creationId xmlns:a16="http://schemas.microsoft.com/office/drawing/2014/main" id="{F25EF8D4-62A8-4DEB-8A24-E0B287DD7AF6}"/>
              </a:ext>
            </a:extLst>
          </p:cNvPr>
          <p:cNvSpPr>
            <a:spLocks noGrp="1"/>
          </p:cNvSpPr>
          <p:nvPr>
            <p:ph type="ftr" sz="quarter" idx="13"/>
          </p:nvPr>
        </p:nvSpPr>
        <p:spPr/>
        <p:txBody>
          <a:bodyPr/>
          <a:lstStyle/>
          <a:p>
            <a:r>
              <a:rPr lang="en-GB" b="1"/>
              <a:t>choosingwisely.org.au</a:t>
            </a:r>
            <a:endParaRPr lang="en-AU" dirty="0"/>
          </a:p>
        </p:txBody>
      </p:sp>
    </p:spTree>
    <p:extLst>
      <p:ext uri="{BB962C8B-B14F-4D97-AF65-F5344CB8AC3E}">
        <p14:creationId xmlns:p14="http://schemas.microsoft.com/office/powerpoint/2010/main" val="39101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6" descr="NPSY0013 Powerpoint BG FA4-2.jpg">
            <a:extLst>
              <a:ext uri="{FF2B5EF4-FFF2-40B4-BE49-F238E27FC236}">
                <a16:creationId xmlns:a16="http://schemas.microsoft.com/office/drawing/2014/main" id="{44498CE2-A447-43AA-93C7-467DD90EEA0C}"/>
              </a:ext>
            </a:extLst>
          </p:cNvPr>
          <p:cNvPicPr>
            <a:picLocks noChangeAspect="1"/>
          </p:cNvPicPr>
          <p:nvPr userDrawn="1"/>
        </p:nvPicPr>
        <p:blipFill>
          <a:blip r:embed="rId12" cstate="screen"/>
          <a:srcRect b="12073"/>
          <a:stretch>
            <a:fillRect/>
          </a:stretch>
        </p:blipFill>
        <p:spPr bwMode="auto">
          <a:xfrm>
            <a:off x="0" y="0"/>
            <a:ext cx="12192000" cy="5791200"/>
          </a:xfrm>
          <a:prstGeom prst="rect">
            <a:avLst/>
          </a:prstGeom>
          <a:noFill/>
          <a:ln w="9525">
            <a:noFill/>
            <a:miter lim="800000"/>
            <a:headEnd/>
            <a:tailEnd/>
          </a:ln>
        </p:spPr>
      </p:pic>
      <p:pic>
        <p:nvPicPr>
          <p:cNvPr id="7" name="Picture 6">
            <a:extLst>
              <a:ext uri="{FF2B5EF4-FFF2-40B4-BE49-F238E27FC236}">
                <a16:creationId xmlns:a16="http://schemas.microsoft.com/office/drawing/2014/main" id="{5B6A2A9F-7074-45FC-A521-C4ECDDF03A1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89208"/>
            <a:ext cx="12192000" cy="875502"/>
          </a:xfrm>
          <a:prstGeom prst="rect">
            <a:avLst/>
          </a:prstGeom>
        </p:spPr>
      </p:pic>
      <p:sp>
        <p:nvSpPr>
          <p:cNvPr id="2" name="Title Placeholder 1"/>
          <p:cNvSpPr>
            <a:spLocks noGrp="1"/>
          </p:cNvSpPr>
          <p:nvPr>
            <p:ph type="title"/>
          </p:nvPr>
        </p:nvSpPr>
        <p:spPr>
          <a:xfrm>
            <a:off x="695325" y="189208"/>
            <a:ext cx="10801351" cy="875502"/>
          </a:xfrm>
          <a:prstGeom prst="rect">
            <a:avLst/>
          </a:prstGeom>
        </p:spPr>
        <p:txBody>
          <a:bodyPr vert="horz" lIns="91440" tIns="45720" rIns="91440" bIns="45720" rtlCol="0" anchor="b" anchorCtr="0">
            <a:noAutofit/>
          </a:bodyPr>
          <a:lstStyle/>
          <a:p>
            <a:r>
              <a:rPr lang="en-US" dirty="0"/>
              <a:t>Click to edit Master title style</a:t>
            </a:r>
            <a:endParaRPr lang="en-AU" dirty="0"/>
          </a:p>
        </p:txBody>
      </p:sp>
      <p:pic>
        <p:nvPicPr>
          <p:cNvPr id="9" name="Picture 8">
            <a:extLst>
              <a:ext uri="{FF2B5EF4-FFF2-40B4-BE49-F238E27FC236}">
                <a16:creationId xmlns:a16="http://schemas.microsoft.com/office/drawing/2014/main" id="{38FAE997-1B0D-4235-9A33-10225E76CB5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5325" y="6165304"/>
            <a:ext cx="1828102" cy="360163"/>
          </a:xfrm>
          <a:prstGeom prst="rect">
            <a:avLst/>
          </a:prstGeom>
        </p:spPr>
      </p:pic>
      <p:sp>
        <p:nvSpPr>
          <p:cNvPr id="10" name="Text Placeholder 9">
            <a:extLst>
              <a:ext uri="{FF2B5EF4-FFF2-40B4-BE49-F238E27FC236}">
                <a16:creationId xmlns:a16="http://schemas.microsoft.com/office/drawing/2014/main" id="{42B67A7D-294C-4610-9F6C-FC3A0BE74856}"/>
              </a:ext>
            </a:extLst>
          </p:cNvPr>
          <p:cNvSpPr>
            <a:spLocks noGrp="1"/>
          </p:cNvSpPr>
          <p:nvPr>
            <p:ph type="body" idx="1"/>
          </p:nvPr>
        </p:nvSpPr>
        <p:spPr>
          <a:xfrm>
            <a:off x="695325" y="1447800"/>
            <a:ext cx="1080135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2" name="Picture 11">
            <a:extLst>
              <a:ext uri="{FF2B5EF4-FFF2-40B4-BE49-F238E27FC236}">
                <a16:creationId xmlns:a16="http://schemas.microsoft.com/office/drawing/2014/main" id="{126F144C-FB04-48AE-89E0-CC61CF6C0CD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309532" y="5962305"/>
            <a:ext cx="2185917" cy="712388"/>
          </a:xfrm>
          <a:prstGeom prst="rect">
            <a:avLst/>
          </a:prstGeom>
        </p:spPr>
      </p:pic>
      <p:sp>
        <p:nvSpPr>
          <p:cNvPr id="4" name="Footer Placeholder 3">
            <a:extLst>
              <a:ext uri="{FF2B5EF4-FFF2-40B4-BE49-F238E27FC236}">
                <a16:creationId xmlns:a16="http://schemas.microsoft.com/office/drawing/2014/main" id="{34EB731F-80B4-46A1-81F5-51117F1CA4D8}"/>
              </a:ext>
            </a:extLst>
          </p:cNvPr>
          <p:cNvSpPr>
            <a:spLocks noGrp="1"/>
          </p:cNvSpPr>
          <p:nvPr>
            <p:ph type="ftr" sz="quarter" idx="3"/>
          </p:nvPr>
        </p:nvSpPr>
        <p:spPr>
          <a:xfrm>
            <a:off x="4046551" y="6293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b="1" dirty="0"/>
              <a:t>choosingwisely.org.au</a:t>
            </a:r>
            <a:endParaRPr lang="en-AU" dirty="0"/>
          </a:p>
        </p:txBody>
      </p:sp>
      <p:sp>
        <p:nvSpPr>
          <p:cNvPr id="3" name="TextBox 2">
            <a:extLst>
              <a:ext uri="{FF2B5EF4-FFF2-40B4-BE49-F238E27FC236}">
                <a16:creationId xmlns:a16="http://schemas.microsoft.com/office/drawing/2014/main" id="{0517AF62-3F3A-42FF-8782-FA0F794FCEFA}"/>
              </a:ext>
            </a:extLst>
          </p:cNvPr>
          <p:cNvSpPr txBox="1"/>
          <p:nvPr userDrawn="1"/>
        </p:nvSpPr>
        <p:spPr>
          <a:xfrm>
            <a:off x="1048066" y="6562028"/>
            <a:ext cx="545021" cy="138499"/>
          </a:xfrm>
          <a:prstGeom prst="rect">
            <a:avLst/>
          </a:prstGeom>
          <a:noFill/>
        </p:spPr>
        <p:txBody>
          <a:bodyPr wrap="none" lIns="0" tIns="0" rIns="0" bIns="0" rtlCol="0">
            <a:spAutoFit/>
          </a:bodyPr>
          <a:lstStyle/>
          <a:p>
            <a:r>
              <a:rPr lang="en-AU" sz="900" dirty="0">
                <a:solidFill>
                  <a:schemeClr val="tx1">
                    <a:lumMod val="50000"/>
                    <a:lumOff val="50000"/>
                  </a:schemeClr>
                </a:solidFill>
              </a:rPr>
              <a:t>nps.org.au</a:t>
            </a:r>
          </a:p>
        </p:txBody>
      </p:sp>
    </p:spTree>
    <p:extLst>
      <p:ext uri="{BB962C8B-B14F-4D97-AF65-F5344CB8AC3E}">
        <p14:creationId xmlns:p14="http://schemas.microsoft.com/office/powerpoint/2010/main" val="786502678"/>
      </p:ext>
    </p:extLst>
  </p:cSld>
  <p:clrMap bg1="lt1" tx1="dk1" bg2="lt2" tx2="dk2" accent1="accent1" accent2="accent2" accent3="accent3" accent4="accent4" accent5="accent5" accent6="accent6" hlink="hlink" folHlink="folHlink"/>
  <p:sldLayoutIdLst>
    <p:sldLayoutId id="2147483662" r:id="rId1"/>
    <p:sldLayoutId id="2147483651" r:id="rId2"/>
    <p:sldLayoutId id="2147483650" r:id="rId3"/>
    <p:sldLayoutId id="2147483663" r:id="rId4"/>
    <p:sldLayoutId id="2147483660" r:id="rId5"/>
    <p:sldLayoutId id="2147483661" r:id="rId6"/>
    <p:sldLayoutId id="2147483664" r:id="rId7"/>
    <p:sldLayoutId id="2147483649" r:id="rId8"/>
    <p:sldLayoutId id="2147483665" r:id="rId9"/>
    <p:sldLayoutId id="2147483666" r:id="rId10"/>
  </p:sldLayoutIdLst>
  <p:hf sldNum="0" hdr="0" dt="0"/>
  <p:txStyles>
    <p:titleStyle>
      <a:lvl1pPr algn="l" defTabSz="914400" rtl="0" eaLnBrk="1" latinLnBrk="0" hangingPunct="1">
        <a:spcBef>
          <a:spcPct val="0"/>
        </a:spcBef>
        <a:buNone/>
        <a:defRPr sz="4400" b="0" kern="1200">
          <a:solidFill>
            <a:schemeClr val="tx2">
              <a:lumMod val="50000"/>
            </a:schemeClr>
          </a:solidFill>
          <a:latin typeface="+mj-lt"/>
          <a:ea typeface="+mj-ea"/>
          <a:cs typeface="+mj-cs"/>
        </a:defRPr>
      </a:lvl1pPr>
    </p:titleStyle>
    <p:body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16"/>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4110" userDrawn="1">
          <p15:clr>
            <a:srgbClr val="F26B43"/>
          </p15:clr>
        </p15:guide>
        <p15:guide id="6" orient="horz" pos="912" userDrawn="1">
          <p15:clr>
            <a:srgbClr val="F26B43"/>
          </p15:clr>
        </p15:guide>
        <p15:guide id="7" orient="horz" pos="3648" userDrawn="1">
          <p15:clr>
            <a:srgbClr val="F26B43"/>
          </p15:clr>
        </p15:guide>
        <p15:guide id="8" pos="3618" userDrawn="1">
          <p15:clr>
            <a:srgbClr val="F26B43"/>
          </p15:clr>
        </p15:guide>
        <p15:guide id="9" pos="4062" userDrawn="1">
          <p15:clr>
            <a:srgbClr val="F26B43"/>
          </p15:clr>
        </p15:guide>
        <p15:guide id="10"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ZVKU9Pwm7dA"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9E24AB-F9C4-4E54-AA08-CD13D3BFE552}"/>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2976" y="1"/>
            <a:ext cx="12194976" cy="6859674"/>
          </a:xfrm>
        </p:spPr>
      </p:pic>
      <p:sp>
        <p:nvSpPr>
          <p:cNvPr id="2" name="Title 1"/>
          <p:cNvSpPr>
            <a:spLocks noGrp="1"/>
          </p:cNvSpPr>
          <p:nvPr>
            <p:ph type="ctrTitle"/>
          </p:nvPr>
        </p:nvSpPr>
        <p:spPr>
          <a:xfrm>
            <a:off x="695325" y="1844824"/>
            <a:ext cx="10801350" cy="2107456"/>
          </a:xfrm>
        </p:spPr>
        <p:txBody>
          <a:bodyPr/>
          <a:lstStyle/>
          <a:p>
            <a:pPr>
              <a:lnSpc>
                <a:spcPts val="4600"/>
              </a:lnSpc>
            </a:pPr>
            <a:r>
              <a:rPr lang="en-GB" sz="4200" b="1" spc="-50" dirty="0"/>
              <a:t>It’s OK to</a:t>
            </a:r>
            <a:br>
              <a:rPr lang="en-GB" sz="4200" b="1" spc="-50" dirty="0"/>
            </a:br>
            <a:r>
              <a:rPr lang="en-GB" sz="4200" b="1" spc="-50" dirty="0"/>
              <a:t>ask questions</a:t>
            </a:r>
            <a:endParaRPr lang="en-AU" sz="4200" b="1" spc="-50" dirty="0"/>
          </a:p>
        </p:txBody>
      </p:sp>
      <p:grpSp>
        <p:nvGrpSpPr>
          <p:cNvPr id="6" name="Group 5">
            <a:extLst>
              <a:ext uri="{FF2B5EF4-FFF2-40B4-BE49-F238E27FC236}">
                <a16:creationId xmlns:a16="http://schemas.microsoft.com/office/drawing/2014/main" id="{95F40F35-A986-45DE-A36B-30136CC9A8C3}"/>
              </a:ext>
            </a:extLst>
          </p:cNvPr>
          <p:cNvGrpSpPr/>
          <p:nvPr/>
        </p:nvGrpSpPr>
        <p:grpSpPr>
          <a:xfrm>
            <a:off x="571049" y="3241206"/>
            <a:ext cx="6533063" cy="1915986"/>
            <a:chOff x="545524" y="2119303"/>
            <a:chExt cx="7302732" cy="2141711"/>
          </a:xfrm>
        </p:grpSpPr>
        <p:sp>
          <p:nvSpPr>
            <p:cNvPr id="8" name="TextBox 7">
              <a:extLst>
                <a:ext uri="{FF2B5EF4-FFF2-40B4-BE49-F238E27FC236}">
                  <a16:creationId xmlns:a16="http://schemas.microsoft.com/office/drawing/2014/main" id="{632905C9-7B33-4B0F-B19E-E370BA91F7B0}"/>
                </a:ext>
              </a:extLst>
            </p:cNvPr>
            <p:cNvSpPr txBox="1"/>
            <p:nvPr/>
          </p:nvSpPr>
          <p:spPr>
            <a:xfrm>
              <a:off x="1007496" y="2348882"/>
              <a:ext cx="6840760" cy="1444954"/>
            </a:xfrm>
            <a:prstGeom prst="rect">
              <a:avLst/>
            </a:prstGeom>
            <a:noFill/>
          </p:spPr>
          <p:txBody>
            <a:bodyPr wrap="square" rtlCol="0">
              <a:spAutoFit/>
            </a:bodyPr>
            <a:lstStyle/>
            <a:p>
              <a:r>
                <a:rPr lang="en-AU" sz="2600" dirty="0">
                  <a:solidFill>
                    <a:schemeClr val="bg1"/>
                  </a:solidFill>
                  <a:ea typeface="+mj-ea"/>
                  <a:cs typeface="+mj-cs"/>
                </a:rPr>
                <a:t>Join the conversation</a:t>
              </a:r>
              <a:br>
                <a:rPr lang="en-AU" sz="2600" dirty="0">
                  <a:solidFill>
                    <a:schemeClr val="bg1"/>
                  </a:solidFill>
                  <a:ea typeface="+mj-ea"/>
                  <a:cs typeface="+mj-cs"/>
                </a:rPr>
              </a:br>
              <a:r>
                <a:rPr lang="en-AU" sz="2600" dirty="0">
                  <a:solidFill>
                    <a:schemeClr val="bg1"/>
                  </a:solidFill>
                  <a:ea typeface="+mj-ea"/>
                  <a:cs typeface="+mj-cs"/>
                </a:rPr>
                <a:t>about unnecessary tests,</a:t>
              </a:r>
              <a:br>
                <a:rPr lang="en-AU" sz="2600" dirty="0">
                  <a:solidFill>
                    <a:schemeClr val="bg1"/>
                  </a:solidFill>
                  <a:ea typeface="+mj-ea"/>
                  <a:cs typeface="+mj-cs"/>
                </a:rPr>
              </a:br>
              <a:r>
                <a:rPr lang="en-AU" sz="2600" dirty="0">
                  <a:solidFill>
                    <a:schemeClr val="bg1"/>
                  </a:solidFill>
                  <a:ea typeface="+mj-ea"/>
                  <a:cs typeface="+mj-cs"/>
                </a:rPr>
                <a:t>treatments and procedures</a:t>
              </a:r>
            </a:p>
          </p:txBody>
        </p:sp>
        <p:sp>
          <p:nvSpPr>
            <p:cNvPr id="9" name="TextBox 8">
              <a:extLst>
                <a:ext uri="{FF2B5EF4-FFF2-40B4-BE49-F238E27FC236}">
                  <a16:creationId xmlns:a16="http://schemas.microsoft.com/office/drawing/2014/main" id="{0CFF883D-E8F3-4C01-8422-8C027407EC6A}"/>
                </a:ext>
              </a:extLst>
            </p:cNvPr>
            <p:cNvSpPr txBox="1"/>
            <p:nvPr/>
          </p:nvSpPr>
          <p:spPr>
            <a:xfrm>
              <a:off x="545524" y="2119303"/>
              <a:ext cx="679472" cy="1238532"/>
            </a:xfrm>
            <a:prstGeom prst="rect">
              <a:avLst/>
            </a:prstGeom>
            <a:noFill/>
          </p:spPr>
          <p:txBody>
            <a:bodyPr wrap="none" rtlCol="0">
              <a:spAutoFit/>
            </a:bodyPr>
            <a:lstStyle/>
            <a:p>
              <a:r>
                <a:rPr lang="en-AU" sz="6600" b="1" dirty="0">
                  <a:solidFill>
                    <a:schemeClr val="bg1"/>
                  </a:solidFill>
                </a:rPr>
                <a:t>“</a:t>
              </a:r>
            </a:p>
          </p:txBody>
        </p:sp>
        <p:sp>
          <p:nvSpPr>
            <p:cNvPr id="10" name="TextBox 9">
              <a:extLst>
                <a:ext uri="{FF2B5EF4-FFF2-40B4-BE49-F238E27FC236}">
                  <a16:creationId xmlns:a16="http://schemas.microsoft.com/office/drawing/2014/main" id="{A657EB97-5892-4ADD-AA72-DC59B3A6D7DD}"/>
                </a:ext>
              </a:extLst>
            </p:cNvPr>
            <p:cNvSpPr txBox="1"/>
            <p:nvPr/>
          </p:nvSpPr>
          <p:spPr>
            <a:xfrm>
              <a:off x="5446097" y="3022482"/>
              <a:ext cx="679472" cy="1238532"/>
            </a:xfrm>
            <a:prstGeom prst="rect">
              <a:avLst/>
            </a:prstGeom>
            <a:noFill/>
          </p:spPr>
          <p:txBody>
            <a:bodyPr wrap="none" rtlCol="0">
              <a:spAutoFit/>
            </a:bodyPr>
            <a:lstStyle/>
            <a:p>
              <a:r>
                <a:rPr lang="en-AU" sz="6600" b="1" dirty="0">
                  <a:solidFill>
                    <a:schemeClr val="bg1"/>
                  </a:solidFill>
                </a:rPr>
                <a:t>”</a:t>
              </a:r>
            </a:p>
          </p:txBody>
        </p:sp>
      </p:grpSp>
      <p:pic>
        <p:nvPicPr>
          <p:cNvPr id="11" name="Picture 10">
            <a:extLst>
              <a:ext uri="{FF2B5EF4-FFF2-40B4-BE49-F238E27FC236}">
                <a16:creationId xmlns:a16="http://schemas.microsoft.com/office/drawing/2014/main" id="{DC472A69-5987-4DDB-97E3-A122DEB67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9532" y="5962305"/>
            <a:ext cx="2185917" cy="712388"/>
          </a:xfrm>
          <a:prstGeom prst="rect">
            <a:avLst/>
          </a:prstGeom>
        </p:spPr>
      </p:pic>
      <p:pic>
        <p:nvPicPr>
          <p:cNvPr id="12" name="Picture 11">
            <a:extLst>
              <a:ext uri="{FF2B5EF4-FFF2-40B4-BE49-F238E27FC236}">
                <a16:creationId xmlns:a16="http://schemas.microsoft.com/office/drawing/2014/main" id="{7F884351-4556-4C8F-BA59-8DA79D22C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5" y="6165304"/>
            <a:ext cx="1828102" cy="360163"/>
          </a:xfrm>
          <a:prstGeom prst="rect">
            <a:avLst/>
          </a:prstGeom>
        </p:spPr>
      </p:pic>
      <p:pic>
        <p:nvPicPr>
          <p:cNvPr id="13" name="Picture 12">
            <a:extLst>
              <a:ext uri="{FF2B5EF4-FFF2-40B4-BE49-F238E27FC236}">
                <a16:creationId xmlns:a16="http://schemas.microsoft.com/office/drawing/2014/main" id="{AF305FC5-18CB-48EA-9749-D1BF1A6C16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9656" y="6120504"/>
            <a:ext cx="2304256" cy="511544"/>
          </a:xfrm>
          <a:prstGeom prst="rect">
            <a:avLst/>
          </a:prstGeom>
        </p:spPr>
      </p:pic>
    </p:spTree>
    <p:extLst>
      <p:ext uri="{BB962C8B-B14F-4D97-AF65-F5344CB8AC3E}">
        <p14:creationId xmlns:p14="http://schemas.microsoft.com/office/powerpoint/2010/main" val="306778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What is Choosing Wisely Australia?</a:t>
            </a:r>
            <a:endParaRPr lang="en-AU" dirty="0"/>
          </a:p>
        </p:txBody>
      </p:sp>
      <p:sp>
        <p:nvSpPr>
          <p:cNvPr id="4" name="Content Placeholder 3"/>
          <p:cNvSpPr>
            <a:spLocks noGrp="1"/>
          </p:cNvSpPr>
          <p:nvPr>
            <p:ph sz="quarter" idx="13"/>
          </p:nvPr>
        </p:nvSpPr>
        <p:spPr/>
        <p:txBody>
          <a:bodyPr/>
          <a:lstStyle/>
          <a:p>
            <a:pPr>
              <a:lnSpc>
                <a:spcPts val="2800"/>
              </a:lnSpc>
            </a:pPr>
            <a:r>
              <a:rPr lang="pt-BR" sz="2400" dirty="0"/>
              <a:t>A campaign to reduce unnecessary tests, treatments and procedures through better conversations</a:t>
            </a:r>
          </a:p>
          <a:p>
            <a:pPr lvl="2"/>
            <a:endParaRPr lang="pt-BR" dirty="0"/>
          </a:p>
          <a:p>
            <a:pPr lvl="2"/>
            <a:endParaRPr lang="pt-BR" dirty="0"/>
          </a:p>
        </p:txBody>
      </p:sp>
      <p:pic>
        <p:nvPicPr>
          <p:cNvPr id="13" name="Picture Placeholder 12">
            <a:extLst>
              <a:ext uri="{FF2B5EF4-FFF2-40B4-BE49-F238E27FC236}">
                <a16:creationId xmlns:a16="http://schemas.microsoft.com/office/drawing/2014/main" id="{BCDF33BD-5A07-44FB-87B1-44C7DBDC218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flipH="1">
            <a:off x="7608168" y="1556792"/>
            <a:ext cx="3744416" cy="3077487"/>
          </a:xfrm>
          <a:effectLst>
            <a:outerShdw blurRad="76200" dist="12700" dir="2700000" sy="-23000" kx="-800400" algn="bl" rotWithShape="0">
              <a:prstClr val="black">
                <a:alpha val="20000"/>
              </a:prstClr>
            </a:outerShdw>
          </a:effectLst>
        </p:spPr>
      </p:pic>
      <p:sp>
        <p:nvSpPr>
          <p:cNvPr id="14" name="Rectangle: Rounded Corners 13">
            <a:extLst>
              <a:ext uri="{FF2B5EF4-FFF2-40B4-BE49-F238E27FC236}">
                <a16:creationId xmlns:a16="http://schemas.microsoft.com/office/drawing/2014/main" id="{85E6901F-E9ED-465E-A38E-F296C556E79C}"/>
              </a:ext>
            </a:extLst>
          </p:cNvPr>
          <p:cNvSpPr/>
          <p:nvPr/>
        </p:nvSpPr>
        <p:spPr>
          <a:xfrm>
            <a:off x="8616280" y="5969150"/>
            <a:ext cx="1872208" cy="772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ooter Placeholder 10">
            <a:extLst>
              <a:ext uri="{FF2B5EF4-FFF2-40B4-BE49-F238E27FC236}">
                <a16:creationId xmlns:a16="http://schemas.microsoft.com/office/drawing/2014/main" id="{C4ACEC67-5859-4B5B-9FA1-E50454D8E658}"/>
              </a:ext>
            </a:extLst>
          </p:cNvPr>
          <p:cNvSpPr>
            <a:spLocks noGrp="1"/>
          </p:cNvSpPr>
          <p:nvPr>
            <p:ph type="ftr" sz="quarter" idx="14"/>
          </p:nvPr>
        </p:nvSpPr>
        <p:spPr/>
        <p:txBody>
          <a:bodyPr/>
          <a:lstStyle/>
          <a:p>
            <a:r>
              <a:rPr lang="en-GB" b="1"/>
              <a:t>choosingwisely.org.au</a:t>
            </a:r>
            <a:endParaRPr lang="en-AU" dirty="0"/>
          </a:p>
        </p:txBody>
      </p:sp>
      <p:sp>
        <p:nvSpPr>
          <p:cNvPr id="15" name="TextBox 14">
            <a:extLst>
              <a:ext uri="{FF2B5EF4-FFF2-40B4-BE49-F238E27FC236}">
                <a16:creationId xmlns:a16="http://schemas.microsoft.com/office/drawing/2014/main" id="{2E6FC0E6-EEB8-47B2-86F2-268556117055}"/>
              </a:ext>
            </a:extLst>
          </p:cNvPr>
          <p:cNvSpPr txBox="1"/>
          <p:nvPr/>
        </p:nvSpPr>
        <p:spPr>
          <a:xfrm>
            <a:off x="7968208" y="2349852"/>
            <a:ext cx="3168352" cy="1703030"/>
          </a:xfrm>
          <a:prstGeom prst="rect">
            <a:avLst/>
          </a:prstGeom>
          <a:noFill/>
        </p:spPr>
        <p:txBody>
          <a:bodyPr wrap="square" rtlCol="0">
            <a:spAutoFit/>
          </a:bodyPr>
          <a:lstStyle/>
          <a:p>
            <a:pPr lvl="0" algn="ctr">
              <a:lnSpc>
                <a:spcPts val="2600"/>
              </a:lnSpc>
            </a:pPr>
            <a:r>
              <a:rPr lang="en-US" sz="2400" b="1" dirty="0">
                <a:solidFill>
                  <a:prstClr val="black"/>
                </a:solidFill>
              </a:rPr>
              <a:t>Health consumers</a:t>
            </a:r>
            <a:br>
              <a:rPr lang="en-US" sz="2400" b="1" dirty="0">
                <a:solidFill>
                  <a:prstClr val="black"/>
                </a:solidFill>
              </a:rPr>
            </a:br>
            <a:r>
              <a:rPr lang="en-US" sz="2400" b="1" dirty="0">
                <a:solidFill>
                  <a:prstClr val="black"/>
                </a:solidFill>
              </a:rPr>
              <a:t>and healthcare providers can work together </a:t>
            </a:r>
            <a:endParaRPr lang="en-AU" sz="2400" b="1" dirty="0">
              <a:solidFill>
                <a:prstClr val="black"/>
              </a:solidFill>
            </a:endParaRPr>
          </a:p>
          <a:p>
            <a:endParaRPr lang="en-AU" dirty="0"/>
          </a:p>
        </p:txBody>
      </p:sp>
      <p:grpSp>
        <p:nvGrpSpPr>
          <p:cNvPr id="17" name="Group 16">
            <a:extLst>
              <a:ext uri="{FF2B5EF4-FFF2-40B4-BE49-F238E27FC236}">
                <a16:creationId xmlns:a16="http://schemas.microsoft.com/office/drawing/2014/main" id="{29D42325-F9CA-4D73-9D1D-C9A4B7AE9DA6}"/>
              </a:ext>
            </a:extLst>
          </p:cNvPr>
          <p:cNvGrpSpPr/>
          <p:nvPr/>
        </p:nvGrpSpPr>
        <p:grpSpPr>
          <a:xfrm>
            <a:off x="1940431" y="3672356"/>
            <a:ext cx="5163681" cy="2060900"/>
            <a:chOff x="1814532" y="3484657"/>
            <a:chExt cx="5163681" cy="2060900"/>
          </a:xfrm>
        </p:grpSpPr>
        <p:sp>
          <p:nvSpPr>
            <p:cNvPr id="2" name="Rectangle 1">
              <a:extLst>
                <a:ext uri="{FF2B5EF4-FFF2-40B4-BE49-F238E27FC236}">
                  <a16:creationId xmlns:a16="http://schemas.microsoft.com/office/drawing/2014/main" id="{599A71BB-BFBB-43F8-9CDD-64436F65BC18}"/>
                </a:ext>
              </a:extLst>
            </p:cNvPr>
            <p:cNvSpPr/>
            <p:nvPr/>
          </p:nvSpPr>
          <p:spPr>
            <a:xfrm>
              <a:off x="2094609" y="3621217"/>
              <a:ext cx="4883604" cy="1569660"/>
            </a:xfrm>
            <a:prstGeom prst="rect">
              <a:avLst/>
            </a:prstGeom>
          </p:spPr>
          <p:txBody>
            <a:bodyPr wrap="square">
              <a:spAutoFit/>
            </a:bodyPr>
            <a:lstStyle/>
            <a:p>
              <a:r>
                <a:rPr lang="en-US" sz="3200" b="1" i="1" dirty="0">
                  <a:solidFill>
                    <a:schemeClr val="accent4"/>
                  </a:solidFill>
                </a:rPr>
                <a:t>  </a:t>
              </a:r>
              <a:r>
                <a:rPr lang="en-US" sz="3200" b="1" i="1" dirty="0">
                  <a:solidFill>
                    <a:schemeClr val="tx2">
                      <a:lumMod val="60000"/>
                      <a:lumOff val="40000"/>
                    </a:schemeClr>
                  </a:solidFill>
                </a:rPr>
                <a:t>Challenging the notion </a:t>
              </a:r>
              <a:br>
                <a:rPr lang="en-US" sz="3200" b="1" i="1" dirty="0">
                  <a:solidFill>
                    <a:schemeClr val="tx2">
                      <a:lumMod val="60000"/>
                      <a:lumOff val="40000"/>
                    </a:schemeClr>
                  </a:solidFill>
                </a:rPr>
              </a:br>
              <a:r>
                <a:rPr lang="en-US" sz="3200" b="1" i="1" dirty="0">
                  <a:solidFill>
                    <a:schemeClr val="tx2">
                      <a:lumMod val="60000"/>
                      <a:lumOff val="40000"/>
                    </a:schemeClr>
                  </a:solidFill>
                </a:rPr>
                <a:t>‘more is better’ when it comes to healthcare…</a:t>
              </a:r>
              <a:endParaRPr lang="en-AU" sz="6000" b="1" i="1" dirty="0">
                <a:solidFill>
                  <a:schemeClr val="tx2">
                    <a:lumMod val="60000"/>
                    <a:lumOff val="40000"/>
                  </a:schemeClr>
                </a:solidFill>
              </a:endParaRPr>
            </a:p>
          </p:txBody>
        </p:sp>
        <p:sp>
          <p:nvSpPr>
            <p:cNvPr id="16" name="TextBox 15">
              <a:extLst>
                <a:ext uri="{FF2B5EF4-FFF2-40B4-BE49-F238E27FC236}">
                  <a16:creationId xmlns:a16="http://schemas.microsoft.com/office/drawing/2014/main" id="{6B92F2B7-CB81-4147-A406-28FAC9BDDF0F}"/>
                </a:ext>
              </a:extLst>
            </p:cNvPr>
            <p:cNvSpPr txBox="1"/>
            <p:nvPr/>
          </p:nvSpPr>
          <p:spPr>
            <a:xfrm>
              <a:off x="6340152" y="4437561"/>
              <a:ext cx="607859" cy="1107996"/>
            </a:xfrm>
            <a:prstGeom prst="rect">
              <a:avLst/>
            </a:prstGeom>
            <a:noFill/>
          </p:spPr>
          <p:txBody>
            <a:bodyPr wrap="none" rtlCol="0">
              <a:spAutoFit/>
            </a:bodyPr>
            <a:lstStyle/>
            <a:p>
              <a:r>
                <a:rPr lang="en-US" sz="6600" b="1" i="1" dirty="0">
                  <a:solidFill>
                    <a:srgbClr val="F8AC23"/>
                  </a:solidFill>
                </a:rPr>
                <a:t>”</a:t>
              </a:r>
              <a:endParaRPr lang="en-AU" sz="6600" dirty="0"/>
            </a:p>
          </p:txBody>
        </p:sp>
        <p:sp>
          <p:nvSpPr>
            <p:cNvPr id="18" name="TextBox 17">
              <a:extLst>
                <a:ext uri="{FF2B5EF4-FFF2-40B4-BE49-F238E27FC236}">
                  <a16:creationId xmlns:a16="http://schemas.microsoft.com/office/drawing/2014/main" id="{16737EE6-ED85-4C92-9BEE-4469D52887B0}"/>
                </a:ext>
              </a:extLst>
            </p:cNvPr>
            <p:cNvSpPr txBox="1"/>
            <p:nvPr/>
          </p:nvSpPr>
          <p:spPr>
            <a:xfrm>
              <a:off x="1814532" y="3484657"/>
              <a:ext cx="607859" cy="1107996"/>
            </a:xfrm>
            <a:prstGeom prst="rect">
              <a:avLst/>
            </a:prstGeom>
            <a:noFill/>
          </p:spPr>
          <p:txBody>
            <a:bodyPr wrap="none" rtlCol="0">
              <a:spAutoFit/>
            </a:bodyPr>
            <a:lstStyle/>
            <a:p>
              <a:r>
                <a:rPr lang="en-US" sz="6600" b="1" i="1" dirty="0">
                  <a:solidFill>
                    <a:srgbClr val="F8AC23"/>
                  </a:solidFill>
                </a:rPr>
                <a:t>“</a:t>
              </a:r>
              <a:endParaRPr lang="en-AU" sz="6600" dirty="0"/>
            </a:p>
          </p:txBody>
        </p:sp>
      </p:grpSp>
    </p:spTree>
    <p:extLst>
      <p:ext uri="{BB962C8B-B14F-4D97-AF65-F5344CB8AC3E}">
        <p14:creationId xmlns:p14="http://schemas.microsoft.com/office/powerpoint/2010/main" val="114204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5 Questions to ask</a:t>
            </a:r>
            <a:endParaRPr lang="en-AU" dirty="0"/>
          </a:p>
        </p:txBody>
      </p:sp>
      <p:sp>
        <p:nvSpPr>
          <p:cNvPr id="9" name="Content Placeholder 3">
            <a:extLst>
              <a:ext uri="{FF2B5EF4-FFF2-40B4-BE49-F238E27FC236}">
                <a16:creationId xmlns:a16="http://schemas.microsoft.com/office/drawing/2014/main" id="{2814D47C-04FD-4F02-8800-6FC2459BA9C7}"/>
              </a:ext>
            </a:extLst>
          </p:cNvPr>
          <p:cNvSpPr>
            <a:spLocks noGrp="1"/>
          </p:cNvSpPr>
          <p:nvPr>
            <p:ph sz="quarter" idx="13"/>
          </p:nvPr>
        </p:nvSpPr>
        <p:spPr/>
        <p:txBody>
          <a:bodyPr>
            <a:normAutofit/>
          </a:bodyPr>
          <a:lstStyle/>
          <a:p>
            <a:pPr>
              <a:lnSpc>
                <a:spcPts val="2800"/>
              </a:lnSpc>
            </a:pPr>
            <a:r>
              <a:rPr lang="pt-BR" sz="2400" dirty="0"/>
              <a:t>There are risks and benefits associated with all tests, treatments </a:t>
            </a:r>
            <a:br>
              <a:rPr lang="pt-BR" sz="2400" dirty="0"/>
            </a:br>
            <a:r>
              <a:rPr lang="pt-BR" sz="2400" dirty="0"/>
              <a:t>and procedures</a:t>
            </a:r>
          </a:p>
          <a:p>
            <a:pPr>
              <a:lnSpc>
                <a:spcPts val="2800"/>
              </a:lnSpc>
            </a:pPr>
            <a:endParaRPr lang="pt-BR" sz="2400" dirty="0"/>
          </a:p>
          <a:p>
            <a:pPr>
              <a:lnSpc>
                <a:spcPts val="2800"/>
              </a:lnSpc>
            </a:pPr>
            <a:r>
              <a:rPr lang="pt-BR" sz="2400" dirty="0"/>
              <a:t>It’s important to ask questions to be fully informed about options</a:t>
            </a:r>
          </a:p>
        </p:txBody>
      </p:sp>
      <p:sp>
        <p:nvSpPr>
          <p:cNvPr id="2" name="Picture Placeholder 1">
            <a:extLst>
              <a:ext uri="{FF2B5EF4-FFF2-40B4-BE49-F238E27FC236}">
                <a16:creationId xmlns:a16="http://schemas.microsoft.com/office/drawing/2014/main" id="{F5ABCBF0-9BA1-4035-97FF-E976AE93AC87}"/>
              </a:ext>
            </a:extLst>
          </p:cNvPr>
          <p:cNvSpPr>
            <a:spLocks noGrp="1"/>
          </p:cNvSpPr>
          <p:nvPr>
            <p:ph type="pic" sz="quarter" idx="10"/>
          </p:nvPr>
        </p:nvSpPr>
        <p:spPr/>
      </p:sp>
      <p:sp>
        <p:nvSpPr>
          <p:cNvPr id="14" name="Rectangle: Rounded Corners 13">
            <a:extLst>
              <a:ext uri="{FF2B5EF4-FFF2-40B4-BE49-F238E27FC236}">
                <a16:creationId xmlns:a16="http://schemas.microsoft.com/office/drawing/2014/main" id="{85E6901F-E9ED-465E-A38E-F296C556E79C}"/>
              </a:ext>
            </a:extLst>
          </p:cNvPr>
          <p:cNvSpPr/>
          <p:nvPr/>
        </p:nvSpPr>
        <p:spPr>
          <a:xfrm>
            <a:off x="8616280" y="5969150"/>
            <a:ext cx="1872208" cy="772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18DDE090-8AA7-442A-8C0D-679745DDE993}"/>
              </a:ext>
            </a:extLst>
          </p:cNvPr>
          <p:cNvGrpSpPr/>
          <p:nvPr/>
        </p:nvGrpSpPr>
        <p:grpSpPr>
          <a:xfrm>
            <a:off x="7320136" y="629290"/>
            <a:ext cx="3372219" cy="4756258"/>
            <a:chOff x="7967747" y="1542696"/>
            <a:chExt cx="2724608" cy="3842852"/>
          </a:xfrm>
        </p:grpSpPr>
        <p:sp>
          <p:nvSpPr>
            <p:cNvPr id="7" name="Rectangle 6">
              <a:extLst>
                <a:ext uri="{FF2B5EF4-FFF2-40B4-BE49-F238E27FC236}">
                  <a16:creationId xmlns:a16="http://schemas.microsoft.com/office/drawing/2014/main" id="{F0DE7B3D-5E3E-41B2-8C3F-D303B63300C6}"/>
                </a:ext>
              </a:extLst>
            </p:cNvPr>
            <p:cNvSpPr/>
            <p:nvPr/>
          </p:nvSpPr>
          <p:spPr>
            <a:xfrm>
              <a:off x="7967748" y="1542696"/>
              <a:ext cx="2724607" cy="3842852"/>
            </a:xfrm>
            <a:prstGeom prst="rect">
              <a:avLst/>
            </a:prstGeom>
            <a:solidFill>
              <a:schemeClr val="bg1"/>
            </a:solidFill>
            <a:ln>
              <a:noFill/>
            </a:ln>
            <a:effectLst>
              <a:outerShdw blurRad="292100" dist="139700" dir="2700000" algn="tl" rotWithShape="0">
                <a:srgbClr val="33333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19896B56-2B7D-4F37-9291-68E72F82FF35}"/>
                </a:ext>
              </a:extLst>
            </p:cNvPr>
            <p:cNvPicPr>
              <a:picLocks noChangeAspect="1"/>
            </p:cNvPicPr>
            <p:nvPr/>
          </p:nvPicPr>
          <p:blipFill>
            <a:blip r:embed="rId3"/>
            <a:stretch>
              <a:fillRect/>
            </a:stretch>
          </p:blipFill>
          <p:spPr>
            <a:xfrm>
              <a:off x="7967747" y="1543153"/>
              <a:ext cx="2645430" cy="3831207"/>
            </a:xfrm>
            <a:prstGeom prst="rect">
              <a:avLst/>
            </a:prstGeom>
            <a:ln>
              <a:noFill/>
            </a:ln>
            <a:effectLst/>
          </p:spPr>
        </p:pic>
      </p:grpSp>
      <p:sp>
        <p:nvSpPr>
          <p:cNvPr id="5" name="Footer Placeholder 4">
            <a:extLst>
              <a:ext uri="{FF2B5EF4-FFF2-40B4-BE49-F238E27FC236}">
                <a16:creationId xmlns:a16="http://schemas.microsoft.com/office/drawing/2014/main" id="{15D1B51D-7798-4911-8113-FF0AD4197C11}"/>
              </a:ext>
            </a:extLst>
          </p:cNvPr>
          <p:cNvSpPr>
            <a:spLocks noGrp="1"/>
          </p:cNvSpPr>
          <p:nvPr>
            <p:ph type="ftr" sz="quarter" idx="14"/>
          </p:nvPr>
        </p:nvSpPr>
        <p:spPr/>
        <p:txBody>
          <a:bodyPr/>
          <a:lstStyle/>
          <a:p>
            <a:r>
              <a:rPr lang="en-GB" b="1"/>
              <a:t>choosingwisely.org.au</a:t>
            </a:r>
            <a:endParaRPr lang="en-AU" dirty="0"/>
          </a:p>
        </p:txBody>
      </p:sp>
    </p:spTree>
    <p:extLst>
      <p:ext uri="{BB962C8B-B14F-4D97-AF65-F5344CB8AC3E}">
        <p14:creationId xmlns:p14="http://schemas.microsoft.com/office/powerpoint/2010/main" val="100020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85E6901F-E9ED-465E-A38E-F296C556E79C}"/>
              </a:ext>
            </a:extLst>
          </p:cNvPr>
          <p:cNvSpPr/>
          <p:nvPr/>
        </p:nvSpPr>
        <p:spPr>
          <a:xfrm>
            <a:off x="8616280" y="5969150"/>
            <a:ext cx="1872208" cy="772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1">
            <a:extLst>
              <a:ext uri="{FF2B5EF4-FFF2-40B4-BE49-F238E27FC236}">
                <a16:creationId xmlns:a16="http://schemas.microsoft.com/office/drawing/2014/main" id="{EE73539F-FEF7-4722-AA2D-B2FC105379C5}"/>
              </a:ext>
            </a:extLst>
          </p:cNvPr>
          <p:cNvSpPr>
            <a:spLocks noGrp="1"/>
          </p:cNvSpPr>
          <p:nvPr>
            <p:ph type="ftr" sz="quarter" idx="11"/>
          </p:nvPr>
        </p:nvSpPr>
        <p:spPr/>
        <p:txBody>
          <a:bodyPr/>
          <a:lstStyle/>
          <a:p>
            <a:r>
              <a:rPr lang="en-GB" b="1"/>
              <a:t>choosingwisely.org.au</a:t>
            </a:r>
            <a:endParaRPr lang="en-AU" dirty="0"/>
          </a:p>
        </p:txBody>
      </p:sp>
      <p:sp>
        <p:nvSpPr>
          <p:cNvPr id="3" name="Picture Placeholder 2">
            <a:extLst>
              <a:ext uri="{FF2B5EF4-FFF2-40B4-BE49-F238E27FC236}">
                <a16:creationId xmlns:a16="http://schemas.microsoft.com/office/drawing/2014/main" id="{6D0B948E-1415-4A80-AF4A-4F2FE6699E62}"/>
              </a:ext>
            </a:extLst>
          </p:cNvPr>
          <p:cNvSpPr>
            <a:spLocks noGrp="1"/>
          </p:cNvSpPr>
          <p:nvPr>
            <p:ph type="pic" sz="quarter" idx="10"/>
          </p:nvPr>
        </p:nvSpPr>
        <p:spPr/>
      </p:sp>
      <p:pic>
        <p:nvPicPr>
          <p:cNvPr id="5" name="Online Media 4">
            <a:hlinkClick r:id="" action="ppaction://media"/>
            <a:extLst>
              <a:ext uri="{FF2B5EF4-FFF2-40B4-BE49-F238E27FC236}">
                <a16:creationId xmlns:a16="http://schemas.microsoft.com/office/drawing/2014/main" id="{1547F5A8-7F8C-4B3D-BCC8-9304F1E5AE99}"/>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2289493" y="1268760"/>
            <a:ext cx="7413734" cy="4343400"/>
          </a:xfrm>
          <a:prstGeom prst="rect">
            <a:avLst/>
          </a:prstGeom>
        </p:spPr>
      </p:pic>
    </p:spTree>
    <p:extLst>
      <p:ext uri="{BB962C8B-B14F-4D97-AF65-F5344CB8AC3E}">
        <p14:creationId xmlns:p14="http://schemas.microsoft.com/office/powerpoint/2010/main" val="91551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20657-5921-48AF-9A31-C7814B872E80}"/>
              </a:ext>
            </a:extLst>
          </p:cNvPr>
          <p:cNvSpPr>
            <a:spLocks noGrp="1"/>
          </p:cNvSpPr>
          <p:nvPr>
            <p:ph type="title"/>
          </p:nvPr>
        </p:nvSpPr>
        <p:spPr/>
        <p:txBody>
          <a:bodyPr/>
          <a:lstStyle/>
          <a:p>
            <a:r>
              <a:rPr lang="en-GB" dirty="0"/>
              <a:t>Communications tips</a:t>
            </a:r>
            <a:endParaRPr lang="en-AU" dirty="0"/>
          </a:p>
        </p:txBody>
      </p:sp>
      <p:pic>
        <p:nvPicPr>
          <p:cNvPr id="11" name="Content Placeholder 10">
            <a:extLst>
              <a:ext uri="{FF2B5EF4-FFF2-40B4-BE49-F238E27FC236}">
                <a16:creationId xmlns:a16="http://schemas.microsoft.com/office/drawing/2014/main" id="{81A4AC34-972A-4EAC-A35E-1F7DCD2CB62A}"/>
              </a:ext>
            </a:extLst>
          </p:cNvPr>
          <p:cNvPicPr>
            <a:picLocks noGrp="1" noChangeAspect="1"/>
          </p:cNvPicPr>
          <p:nvPr>
            <p:ph sz="quarter" idx="13"/>
          </p:nvPr>
        </p:nvPicPr>
        <p:blipFill>
          <a:blip r:embed="rId3"/>
          <a:stretch>
            <a:fillRect/>
          </a:stretch>
        </p:blipFill>
        <p:spPr>
          <a:xfrm>
            <a:off x="1665050" y="1268760"/>
            <a:ext cx="3099274" cy="4335463"/>
          </a:xfrm>
          <a:solidFill>
            <a:schemeClr val="bg1"/>
          </a:solidFill>
          <a:ln>
            <a:noFill/>
          </a:ln>
          <a:effectLst>
            <a:outerShdw blurRad="292100" dist="139700" dir="2700000" algn="tl" rotWithShape="0">
              <a:srgbClr val="333333">
                <a:alpha val="40000"/>
              </a:srgbClr>
            </a:outerShdw>
          </a:effectLst>
        </p:spPr>
      </p:pic>
      <p:sp>
        <p:nvSpPr>
          <p:cNvPr id="9" name="Picture Placeholder 8">
            <a:extLst>
              <a:ext uri="{FF2B5EF4-FFF2-40B4-BE49-F238E27FC236}">
                <a16:creationId xmlns:a16="http://schemas.microsoft.com/office/drawing/2014/main" id="{2099DED1-B1C5-4FB1-9D5B-72EFAFDEAFD7}"/>
              </a:ext>
            </a:extLst>
          </p:cNvPr>
          <p:cNvSpPr>
            <a:spLocks noGrp="1"/>
          </p:cNvSpPr>
          <p:nvPr>
            <p:ph type="pic" sz="quarter" idx="10"/>
          </p:nvPr>
        </p:nvSpPr>
        <p:spPr/>
      </p:sp>
      <p:sp>
        <p:nvSpPr>
          <p:cNvPr id="12" name="Footer Placeholder 11">
            <a:extLst>
              <a:ext uri="{FF2B5EF4-FFF2-40B4-BE49-F238E27FC236}">
                <a16:creationId xmlns:a16="http://schemas.microsoft.com/office/drawing/2014/main" id="{603FBE33-1ADA-44BA-9D99-2CFADA5689A8}"/>
              </a:ext>
            </a:extLst>
          </p:cNvPr>
          <p:cNvSpPr>
            <a:spLocks noGrp="1"/>
          </p:cNvSpPr>
          <p:nvPr>
            <p:ph type="ftr" sz="quarter" idx="14"/>
          </p:nvPr>
        </p:nvSpPr>
        <p:spPr/>
        <p:txBody>
          <a:bodyPr/>
          <a:lstStyle/>
          <a:p>
            <a:r>
              <a:rPr lang="en-GB" b="1"/>
              <a:t>choosingwisely.org.au</a:t>
            </a:r>
            <a:endParaRPr lang="en-AU" dirty="0"/>
          </a:p>
        </p:txBody>
      </p:sp>
      <p:pic>
        <p:nvPicPr>
          <p:cNvPr id="15" name="Picture Placeholder 12">
            <a:extLst>
              <a:ext uri="{FF2B5EF4-FFF2-40B4-BE49-F238E27FC236}">
                <a16:creationId xmlns:a16="http://schemas.microsoft.com/office/drawing/2014/main" id="{B6EA4DD3-070F-45E3-9F2C-91FCCBB42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44755" y="1332090"/>
            <a:ext cx="2855590" cy="2346973"/>
          </a:xfrm>
          <a:prstGeom prst="rect">
            <a:avLst/>
          </a:prstGeom>
          <a:effectLst>
            <a:outerShdw blurRad="76200" dist="12700" dir="2700000" sy="-23000" kx="-800400" algn="bl" rotWithShape="0">
              <a:prstClr val="black">
                <a:alpha val="20000"/>
              </a:prstClr>
            </a:outerShdw>
          </a:effectLst>
        </p:spPr>
      </p:pic>
      <p:sp>
        <p:nvSpPr>
          <p:cNvPr id="17" name="TextBox 16">
            <a:extLst>
              <a:ext uri="{FF2B5EF4-FFF2-40B4-BE49-F238E27FC236}">
                <a16:creationId xmlns:a16="http://schemas.microsoft.com/office/drawing/2014/main" id="{634548A0-B1C3-46B9-ABFF-81EA03C0E228}"/>
              </a:ext>
            </a:extLst>
          </p:cNvPr>
          <p:cNvSpPr txBox="1"/>
          <p:nvPr/>
        </p:nvSpPr>
        <p:spPr>
          <a:xfrm>
            <a:off x="7392144" y="1844824"/>
            <a:ext cx="3168352" cy="1092607"/>
          </a:xfrm>
          <a:prstGeom prst="rect">
            <a:avLst/>
          </a:prstGeom>
          <a:noFill/>
        </p:spPr>
        <p:txBody>
          <a:bodyPr wrap="square" rtlCol="0">
            <a:spAutoFit/>
          </a:bodyPr>
          <a:lstStyle/>
          <a:p>
            <a:pPr algn="ctr">
              <a:lnSpc>
                <a:spcPts val="2600"/>
              </a:lnSpc>
            </a:pPr>
            <a:r>
              <a:rPr lang="en-US" sz="2400" b="1" dirty="0"/>
              <a:t>Preparing </a:t>
            </a:r>
          </a:p>
          <a:p>
            <a:pPr algn="ctr">
              <a:lnSpc>
                <a:spcPts val="2600"/>
              </a:lnSpc>
            </a:pPr>
            <a:r>
              <a:rPr lang="en-US" sz="2400" b="1" dirty="0"/>
              <a:t>for an</a:t>
            </a:r>
            <a:br>
              <a:rPr lang="en-US" sz="2400" b="1" dirty="0"/>
            </a:br>
            <a:r>
              <a:rPr lang="en-US" sz="2400" b="1" dirty="0"/>
              <a:t>appointment</a:t>
            </a:r>
          </a:p>
        </p:txBody>
      </p:sp>
      <p:sp>
        <p:nvSpPr>
          <p:cNvPr id="16" name="Content Placeholder 3">
            <a:extLst>
              <a:ext uri="{FF2B5EF4-FFF2-40B4-BE49-F238E27FC236}">
                <a16:creationId xmlns:a16="http://schemas.microsoft.com/office/drawing/2014/main" id="{D41D6724-1494-43B6-8DA3-734287CF067E}"/>
              </a:ext>
            </a:extLst>
          </p:cNvPr>
          <p:cNvSpPr txBox="1">
            <a:spLocks/>
          </p:cNvSpPr>
          <p:nvPr/>
        </p:nvSpPr>
        <p:spPr>
          <a:xfrm>
            <a:off x="6448425" y="4149080"/>
            <a:ext cx="5048251" cy="1642120"/>
          </a:xfrm>
          <a:prstGeom prst="rect">
            <a:avLst/>
          </a:prstGeom>
        </p:spPr>
        <p:txBody>
          <a:bodyPr vert="horz" lIns="0" tIns="45720" rIns="91440" bIns="45720" rtlCol="0">
            <a:noAutofit/>
          </a:bodyPr>
          <a:lstStyle>
            <a:lvl1pPr marL="0" indent="0" algn="l" defTabSz="914400" rtl="0" eaLnBrk="1" latinLnBrk="0" hangingPunct="1">
              <a:lnSpc>
                <a:spcPts val="2000"/>
              </a:lnSpc>
              <a:spcBef>
                <a:spcPts val="0"/>
              </a:spcBef>
              <a:buFont typeface="Arial" panose="020B0604020202020204" pitchFamily="34" charset="0"/>
              <a:buNone/>
              <a:defRPr lang="en-US" sz="2000" b="1" kern="1200" cap="none" baseline="0">
                <a:solidFill>
                  <a:schemeClr val="bg2"/>
                </a:solidFill>
                <a:latin typeface="+mn-lt"/>
                <a:ea typeface="+mn-ea"/>
                <a:cs typeface="+mn-cs"/>
              </a:defRPr>
            </a:lvl1pPr>
            <a:lvl2pPr marL="0" indent="0" algn="l" defTabSz="914400" rtl="0" eaLnBrk="1" latinLnBrk="0" hangingPunct="1">
              <a:lnSpc>
                <a:spcPts val="1800"/>
              </a:lnSpc>
              <a:spcBef>
                <a:spcPts val="600"/>
              </a:spcBef>
              <a:buFont typeface="Arial" panose="020B0604020202020204" pitchFamily="34" charset="0"/>
              <a:buNone/>
              <a:defRPr lang="en-US" sz="1800" b="0" kern="1200">
                <a:solidFill>
                  <a:schemeClr val="tx1"/>
                </a:solidFill>
                <a:latin typeface="+mn-lt"/>
                <a:ea typeface="+mn-ea"/>
                <a:cs typeface="+mn-cs"/>
              </a:defRPr>
            </a:lvl2pPr>
            <a:lvl3pPr marL="270000" indent="-270000" algn="l" defTabSz="914400" rtl="0" eaLnBrk="1" latinLnBrk="0" hangingPunct="1">
              <a:spcBef>
                <a:spcPts val="600"/>
              </a:spcBef>
              <a:buSzPct val="90000"/>
              <a:buFontTx/>
              <a:buBlip>
                <a:blip r:embed="rId5"/>
              </a:buBlip>
              <a:defRPr lang="en-US" sz="1800" b="0" kern="1200">
                <a:solidFill>
                  <a:schemeClr val="tx1"/>
                </a:solidFill>
                <a:latin typeface="+mn-lt"/>
                <a:ea typeface="+mn-ea"/>
                <a:cs typeface="+mn-cs"/>
              </a:defRPr>
            </a:lvl3pPr>
            <a:lvl4pPr marL="540000" indent="-270000" algn="l" defTabSz="914400" rtl="0" eaLnBrk="1" latinLnBrk="0" hangingPunct="1">
              <a:spcBef>
                <a:spcPts val="600"/>
              </a:spcBef>
              <a:buClr>
                <a:schemeClr val="bg2"/>
              </a:buClr>
              <a:buFont typeface="Arial" panose="020B0604020202020204" pitchFamily="34" charset="0"/>
              <a:buChar char="–"/>
              <a:defRPr lang="en-US" sz="1800" kern="1200">
                <a:solidFill>
                  <a:schemeClr val="tx1"/>
                </a:solidFill>
                <a:latin typeface="+mn-lt"/>
                <a:ea typeface="+mn-ea"/>
                <a:cs typeface="+mn-cs"/>
              </a:defRPr>
            </a:lvl4pPr>
            <a:lvl5pPr marL="6129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ts val="2800"/>
              </a:lnSpc>
              <a:spcBef>
                <a:spcPts val="600"/>
              </a:spcBef>
              <a:spcAft>
                <a:spcPts val="600"/>
              </a:spcAft>
            </a:pPr>
            <a:r>
              <a:rPr lang="pt-BR" sz="2400" dirty="0"/>
              <a:t>Advice to help consumers overcome barriers to asking questions about their</a:t>
            </a:r>
            <a:br>
              <a:rPr lang="pt-BR" sz="2400" dirty="0"/>
            </a:br>
            <a:r>
              <a:rPr lang="pt-BR" sz="2400" dirty="0"/>
              <a:t>healthcare options</a:t>
            </a:r>
          </a:p>
        </p:txBody>
      </p:sp>
    </p:spTree>
    <p:extLst>
      <p:ext uri="{BB962C8B-B14F-4D97-AF65-F5344CB8AC3E}">
        <p14:creationId xmlns:p14="http://schemas.microsoft.com/office/powerpoint/2010/main" val="27440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D2AA4-B03F-4FF5-90FA-ADF18E5CD076}"/>
              </a:ext>
            </a:extLst>
          </p:cNvPr>
          <p:cNvSpPr>
            <a:spLocks noGrp="1"/>
          </p:cNvSpPr>
          <p:nvPr>
            <p:ph type="title"/>
          </p:nvPr>
        </p:nvSpPr>
        <p:spPr/>
        <p:txBody>
          <a:bodyPr/>
          <a:lstStyle/>
          <a:p>
            <a:r>
              <a:rPr lang="en-AU"/>
              <a:t>Changing healthcare advice</a:t>
            </a:r>
            <a:endParaRPr lang="en-AU" dirty="0"/>
          </a:p>
        </p:txBody>
      </p:sp>
      <p:sp>
        <p:nvSpPr>
          <p:cNvPr id="13" name="Picture Placeholder 12">
            <a:extLst>
              <a:ext uri="{FF2B5EF4-FFF2-40B4-BE49-F238E27FC236}">
                <a16:creationId xmlns:a16="http://schemas.microsoft.com/office/drawing/2014/main" id="{0F5F2C8B-B8D9-4F4A-B62E-D32F4C13EC90}"/>
              </a:ext>
            </a:extLst>
          </p:cNvPr>
          <p:cNvSpPr>
            <a:spLocks noGrp="1"/>
          </p:cNvSpPr>
          <p:nvPr>
            <p:ph type="pic" sz="quarter" idx="10"/>
          </p:nvPr>
        </p:nvSpPr>
        <p:spPr/>
      </p:sp>
      <p:sp>
        <p:nvSpPr>
          <p:cNvPr id="14" name="Rectangle: Rounded Corners 13">
            <a:extLst>
              <a:ext uri="{FF2B5EF4-FFF2-40B4-BE49-F238E27FC236}">
                <a16:creationId xmlns:a16="http://schemas.microsoft.com/office/drawing/2014/main" id="{85E6901F-E9ED-465E-A38E-F296C556E79C}"/>
              </a:ext>
            </a:extLst>
          </p:cNvPr>
          <p:cNvSpPr/>
          <p:nvPr/>
        </p:nvSpPr>
        <p:spPr>
          <a:xfrm>
            <a:off x="8616280" y="5969150"/>
            <a:ext cx="1872208" cy="772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31B46374-BDAB-4737-B811-19817C0FD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000">
            <a:off x="7097572" y="1867316"/>
            <a:ext cx="2422235" cy="3455879"/>
          </a:xfrm>
          <a:prstGeom prst="rect">
            <a:avLst/>
          </a:prstGeom>
          <a:solidFill>
            <a:schemeClr val="bg1"/>
          </a:solidFill>
          <a:ln>
            <a:noFill/>
          </a:ln>
          <a:effectLst>
            <a:outerShdw blurRad="292100" dist="139700" dir="2700000" algn="tl" rotWithShape="0">
              <a:srgbClr val="333333">
                <a:alpha val="40000"/>
              </a:srgbClr>
            </a:outerShdw>
          </a:effectLst>
        </p:spPr>
      </p:pic>
      <p:pic>
        <p:nvPicPr>
          <p:cNvPr id="11" name="Picture 10">
            <a:extLst>
              <a:ext uri="{FF2B5EF4-FFF2-40B4-BE49-F238E27FC236}">
                <a16:creationId xmlns:a16="http://schemas.microsoft.com/office/drawing/2014/main" id="{F5FCAB9F-A4D3-49F9-9B6F-390FD6B9D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3748" y="1340768"/>
            <a:ext cx="2309728" cy="3194068"/>
          </a:xfrm>
          <a:prstGeom prst="rect">
            <a:avLst/>
          </a:prstGeom>
          <a:solidFill>
            <a:schemeClr val="bg1"/>
          </a:solidFill>
          <a:ln>
            <a:noFill/>
          </a:ln>
          <a:effectLst>
            <a:outerShdw blurRad="292100" dist="139700" dir="2700000" algn="tl" rotWithShape="0">
              <a:srgbClr val="333333">
                <a:alpha val="40000"/>
              </a:srgbClr>
            </a:outerShdw>
          </a:effectLst>
        </p:spPr>
      </p:pic>
      <p:pic>
        <p:nvPicPr>
          <p:cNvPr id="12" name="Picture 11">
            <a:extLst>
              <a:ext uri="{FF2B5EF4-FFF2-40B4-BE49-F238E27FC236}">
                <a16:creationId xmlns:a16="http://schemas.microsoft.com/office/drawing/2014/main" id="{B683A895-66C7-49E1-A12D-B4EED7E17A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00000">
            <a:off x="2957650" y="1867316"/>
            <a:ext cx="2510818" cy="3455878"/>
          </a:xfrm>
          <a:prstGeom prst="rect">
            <a:avLst/>
          </a:prstGeom>
          <a:solidFill>
            <a:schemeClr val="bg1"/>
          </a:solidFill>
          <a:ln>
            <a:noFill/>
          </a:ln>
          <a:effectLst>
            <a:outerShdw blurRad="292100" dist="139700" dir="2700000" algn="tl" rotWithShape="0">
              <a:srgbClr val="333333">
                <a:alpha val="40000"/>
              </a:srgbClr>
            </a:outerShdw>
          </a:effectLst>
        </p:spPr>
      </p:pic>
      <p:sp>
        <p:nvSpPr>
          <p:cNvPr id="17" name="Footer Placeholder 16">
            <a:extLst>
              <a:ext uri="{FF2B5EF4-FFF2-40B4-BE49-F238E27FC236}">
                <a16:creationId xmlns:a16="http://schemas.microsoft.com/office/drawing/2014/main" id="{C994E060-F894-46DD-9454-99ADE8BCE65F}"/>
              </a:ext>
            </a:extLst>
          </p:cNvPr>
          <p:cNvSpPr>
            <a:spLocks noGrp="1"/>
          </p:cNvSpPr>
          <p:nvPr>
            <p:ph type="ftr" sz="quarter" idx="14"/>
          </p:nvPr>
        </p:nvSpPr>
        <p:spPr/>
        <p:txBody>
          <a:bodyPr/>
          <a:lstStyle/>
          <a:p>
            <a:r>
              <a:rPr lang="en-GB" b="1"/>
              <a:t>choosingwisely.org.au</a:t>
            </a:r>
            <a:endParaRPr lang="en-AU" dirty="0"/>
          </a:p>
        </p:txBody>
      </p:sp>
    </p:spTree>
    <p:extLst>
      <p:ext uri="{BB962C8B-B14F-4D97-AF65-F5344CB8AC3E}">
        <p14:creationId xmlns:p14="http://schemas.microsoft.com/office/powerpoint/2010/main" val="140204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How you can help</a:t>
            </a:r>
            <a:endParaRPr lang="en-AU" dirty="0"/>
          </a:p>
        </p:txBody>
      </p:sp>
      <p:sp>
        <p:nvSpPr>
          <p:cNvPr id="2" name="Picture Placeholder 1">
            <a:extLst>
              <a:ext uri="{FF2B5EF4-FFF2-40B4-BE49-F238E27FC236}">
                <a16:creationId xmlns:a16="http://schemas.microsoft.com/office/drawing/2014/main" id="{14824655-E133-484E-8D29-38958D732F68}"/>
              </a:ext>
            </a:extLst>
          </p:cNvPr>
          <p:cNvSpPr>
            <a:spLocks noGrp="1"/>
          </p:cNvSpPr>
          <p:nvPr>
            <p:ph type="pic" sz="quarter" idx="10"/>
          </p:nvPr>
        </p:nvSpPr>
        <p:spPr/>
      </p:sp>
      <p:sp>
        <p:nvSpPr>
          <p:cNvPr id="14" name="Rectangle: Rounded Corners 13">
            <a:extLst>
              <a:ext uri="{FF2B5EF4-FFF2-40B4-BE49-F238E27FC236}">
                <a16:creationId xmlns:a16="http://schemas.microsoft.com/office/drawing/2014/main" id="{85E6901F-E9ED-465E-A38E-F296C556E79C}"/>
              </a:ext>
            </a:extLst>
          </p:cNvPr>
          <p:cNvSpPr/>
          <p:nvPr/>
        </p:nvSpPr>
        <p:spPr>
          <a:xfrm>
            <a:off x="8616280" y="5969150"/>
            <a:ext cx="1872208" cy="772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ooter Placeholder 5">
            <a:extLst>
              <a:ext uri="{FF2B5EF4-FFF2-40B4-BE49-F238E27FC236}">
                <a16:creationId xmlns:a16="http://schemas.microsoft.com/office/drawing/2014/main" id="{55A51D7E-3240-4E50-8946-F32AC88799A8}"/>
              </a:ext>
            </a:extLst>
          </p:cNvPr>
          <p:cNvSpPr>
            <a:spLocks noGrp="1"/>
          </p:cNvSpPr>
          <p:nvPr>
            <p:ph type="ftr" sz="quarter" idx="14"/>
          </p:nvPr>
        </p:nvSpPr>
        <p:spPr/>
        <p:txBody>
          <a:bodyPr/>
          <a:lstStyle/>
          <a:p>
            <a:r>
              <a:rPr lang="en-GB" b="1"/>
              <a:t>choosingwisely.org.au</a:t>
            </a:r>
            <a:endParaRPr lang="en-AU" dirty="0"/>
          </a:p>
        </p:txBody>
      </p:sp>
      <p:pic>
        <p:nvPicPr>
          <p:cNvPr id="11" name="Picture Placeholder 12">
            <a:extLst>
              <a:ext uri="{FF2B5EF4-FFF2-40B4-BE49-F238E27FC236}">
                <a16:creationId xmlns:a16="http://schemas.microsoft.com/office/drawing/2014/main" id="{9459767B-4266-458C-86F2-9C6954A2F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349142" y="1303784"/>
            <a:ext cx="3111454" cy="2557264"/>
          </a:xfrm>
          <a:prstGeom prst="rect">
            <a:avLst/>
          </a:prstGeom>
          <a:effectLst>
            <a:outerShdw blurRad="76200" dist="12700" dir="2700000" sy="-23000" kx="-800400" algn="bl" rotWithShape="0">
              <a:prstClr val="black">
                <a:alpha val="20000"/>
              </a:prstClr>
            </a:outerShdw>
          </a:effectLst>
        </p:spPr>
      </p:pic>
      <p:sp>
        <p:nvSpPr>
          <p:cNvPr id="12" name="TextBox 11">
            <a:extLst>
              <a:ext uri="{FF2B5EF4-FFF2-40B4-BE49-F238E27FC236}">
                <a16:creationId xmlns:a16="http://schemas.microsoft.com/office/drawing/2014/main" id="{CB0BFE8B-5140-4B6E-880C-942E5D2B2A72}"/>
              </a:ext>
            </a:extLst>
          </p:cNvPr>
          <p:cNvSpPr txBox="1"/>
          <p:nvPr/>
        </p:nvSpPr>
        <p:spPr>
          <a:xfrm>
            <a:off x="8328248" y="1700808"/>
            <a:ext cx="3168352" cy="1426031"/>
          </a:xfrm>
          <a:prstGeom prst="rect">
            <a:avLst/>
          </a:prstGeom>
          <a:noFill/>
        </p:spPr>
        <p:txBody>
          <a:bodyPr wrap="square" rtlCol="0">
            <a:spAutoFit/>
          </a:bodyPr>
          <a:lstStyle/>
          <a:p>
            <a:pPr algn="ctr">
              <a:lnSpc>
                <a:spcPts val="2600"/>
              </a:lnSpc>
            </a:pPr>
            <a:r>
              <a:rPr lang="en-US" sz="2400" b="1" cap="all" dirty="0" err="1">
                <a:solidFill>
                  <a:schemeClr val="bg2"/>
                </a:solidFill>
              </a:rPr>
              <a:t>Organise</a:t>
            </a:r>
            <a:br>
              <a:rPr lang="en-US" sz="2400" b="1" dirty="0"/>
            </a:br>
            <a:r>
              <a:rPr lang="en-US" sz="2400" dirty="0"/>
              <a:t>a consumer health</a:t>
            </a:r>
            <a:br>
              <a:rPr lang="en-US" sz="2400" dirty="0"/>
            </a:br>
            <a:r>
              <a:rPr lang="en-US" sz="2400" dirty="0"/>
              <a:t>session with this presentation</a:t>
            </a:r>
            <a:endParaRPr lang="en-AU" sz="2400" dirty="0"/>
          </a:p>
        </p:txBody>
      </p:sp>
      <p:pic>
        <p:nvPicPr>
          <p:cNvPr id="13" name="Picture Placeholder 12">
            <a:extLst>
              <a:ext uri="{FF2B5EF4-FFF2-40B4-BE49-F238E27FC236}">
                <a16:creationId xmlns:a16="http://schemas.microsoft.com/office/drawing/2014/main" id="{069395F2-8EC5-4996-9CE6-B40B1521A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1384" y="1196752"/>
            <a:ext cx="3600476" cy="2959185"/>
          </a:xfrm>
          <a:prstGeom prst="rect">
            <a:avLst/>
          </a:prstGeom>
          <a:effectLst>
            <a:outerShdw blurRad="76200" dist="12700" dir="2700000" sy="-23000" kx="-800400" algn="bl" rotWithShape="0">
              <a:prstClr val="black">
                <a:alpha val="20000"/>
              </a:prstClr>
            </a:outerShdw>
          </a:effectLst>
        </p:spPr>
      </p:pic>
      <p:sp>
        <p:nvSpPr>
          <p:cNvPr id="15" name="TextBox 14">
            <a:extLst>
              <a:ext uri="{FF2B5EF4-FFF2-40B4-BE49-F238E27FC236}">
                <a16:creationId xmlns:a16="http://schemas.microsoft.com/office/drawing/2014/main" id="{F6F90744-C006-48EC-97AB-045A61EFD1C2}"/>
              </a:ext>
            </a:extLst>
          </p:cNvPr>
          <p:cNvSpPr txBox="1"/>
          <p:nvPr/>
        </p:nvSpPr>
        <p:spPr>
          <a:xfrm>
            <a:off x="839416" y="1976353"/>
            <a:ext cx="3168352" cy="1426031"/>
          </a:xfrm>
          <a:prstGeom prst="rect">
            <a:avLst/>
          </a:prstGeom>
          <a:noFill/>
        </p:spPr>
        <p:txBody>
          <a:bodyPr wrap="square" rtlCol="0">
            <a:spAutoFit/>
          </a:bodyPr>
          <a:lstStyle/>
          <a:p>
            <a:pPr algn="ctr">
              <a:lnSpc>
                <a:spcPts val="2600"/>
              </a:lnSpc>
            </a:pPr>
            <a:r>
              <a:rPr lang="en-US" sz="2400" b="1" cap="all" dirty="0">
                <a:solidFill>
                  <a:schemeClr val="bg2"/>
                </a:solidFill>
              </a:rPr>
              <a:t>Promote</a:t>
            </a:r>
            <a:br>
              <a:rPr lang="en-US" sz="2400" b="1" dirty="0"/>
            </a:br>
            <a:r>
              <a:rPr lang="en-US" sz="2400" dirty="0"/>
              <a:t>the 5 Questions</a:t>
            </a:r>
            <a:br>
              <a:rPr lang="en-US" sz="2400" dirty="0"/>
            </a:br>
            <a:r>
              <a:rPr lang="en-US" sz="2400" dirty="0"/>
              <a:t>and tips for communicating</a:t>
            </a:r>
          </a:p>
        </p:txBody>
      </p:sp>
      <p:pic>
        <p:nvPicPr>
          <p:cNvPr id="16" name="Picture Placeholder 12">
            <a:extLst>
              <a:ext uri="{FF2B5EF4-FFF2-40B4-BE49-F238E27FC236}">
                <a16:creationId xmlns:a16="http://schemas.microsoft.com/office/drawing/2014/main" id="{30AA859D-0F38-4F74-B6DF-2C2977BB9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76733" y="2348880"/>
            <a:ext cx="3374293" cy="2773288"/>
          </a:xfrm>
          <a:prstGeom prst="rect">
            <a:avLst/>
          </a:prstGeom>
          <a:effectLst>
            <a:outerShdw blurRad="76200" dist="12700" dir="2700000" sy="-23000" kx="-800400" algn="bl" rotWithShape="0">
              <a:prstClr val="black">
                <a:alpha val="20000"/>
              </a:prstClr>
            </a:outerShdw>
          </a:effectLst>
        </p:spPr>
      </p:pic>
      <p:sp>
        <p:nvSpPr>
          <p:cNvPr id="17" name="TextBox 16">
            <a:extLst>
              <a:ext uri="{FF2B5EF4-FFF2-40B4-BE49-F238E27FC236}">
                <a16:creationId xmlns:a16="http://schemas.microsoft.com/office/drawing/2014/main" id="{10B60D29-0A79-488D-B9D8-B15393DA2290}"/>
              </a:ext>
            </a:extLst>
          </p:cNvPr>
          <p:cNvSpPr txBox="1"/>
          <p:nvPr/>
        </p:nvSpPr>
        <p:spPr>
          <a:xfrm>
            <a:off x="4799856" y="2964792"/>
            <a:ext cx="3168352" cy="1426031"/>
          </a:xfrm>
          <a:prstGeom prst="rect">
            <a:avLst/>
          </a:prstGeom>
          <a:noFill/>
        </p:spPr>
        <p:txBody>
          <a:bodyPr wrap="square" rtlCol="0">
            <a:spAutoFit/>
          </a:bodyPr>
          <a:lstStyle/>
          <a:p>
            <a:pPr algn="ctr">
              <a:lnSpc>
                <a:spcPts val="2600"/>
              </a:lnSpc>
            </a:pPr>
            <a:r>
              <a:rPr lang="en-US" sz="2400" b="1" cap="all" dirty="0">
                <a:solidFill>
                  <a:schemeClr val="bg2"/>
                </a:solidFill>
              </a:rPr>
              <a:t>Share</a:t>
            </a:r>
            <a:br>
              <a:rPr lang="en-US" sz="2400" b="1" dirty="0"/>
            </a:br>
            <a:r>
              <a:rPr lang="en-US" sz="2400" dirty="0"/>
              <a:t>the </a:t>
            </a:r>
            <a:r>
              <a:rPr lang="en-US" sz="2400" i="1" dirty="0"/>
              <a:t>Choosing Wisely </a:t>
            </a:r>
            <a:r>
              <a:rPr lang="en-US" sz="2400" dirty="0"/>
              <a:t>messages with</a:t>
            </a:r>
            <a:br>
              <a:rPr lang="en-US" sz="2400" dirty="0"/>
            </a:br>
            <a:r>
              <a:rPr lang="en-US" sz="2400" dirty="0"/>
              <a:t>your networks</a:t>
            </a:r>
            <a:endParaRPr lang="en-AU" sz="2400" dirty="0"/>
          </a:p>
        </p:txBody>
      </p:sp>
    </p:spTree>
    <p:extLst>
      <p:ext uri="{BB962C8B-B14F-4D97-AF65-F5344CB8AC3E}">
        <p14:creationId xmlns:p14="http://schemas.microsoft.com/office/powerpoint/2010/main" val="2001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 involved</a:t>
            </a:r>
            <a:endParaRPr lang="en-AU" b="1" dirty="0"/>
          </a:p>
        </p:txBody>
      </p:sp>
      <p:sp>
        <p:nvSpPr>
          <p:cNvPr id="14" name="Rectangle: Rounded Corners 13">
            <a:extLst>
              <a:ext uri="{FF2B5EF4-FFF2-40B4-BE49-F238E27FC236}">
                <a16:creationId xmlns:a16="http://schemas.microsoft.com/office/drawing/2014/main" id="{85E6901F-E9ED-465E-A38E-F296C556E79C}"/>
              </a:ext>
            </a:extLst>
          </p:cNvPr>
          <p:cNvSpPr/>
          <p:nvPr/>
        </p:nvSpPr>
        <p:spPr>
          <a:xfrm>
            <a:off x="8616280" y="5969150"/>
            <a:ext cx="1872208" cy="772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ooter Placeholder 6">
            <a:extLst>
              <a:ext uri="{FF2B5EF4-FFF2-40B4-BE49-F238E27FC236}">
                <a16:creationId xmlns:a16="http://schemas.microsoft.com/office/drawing/2014/main" id="{3BB807B4-D24F-40E1-80BF-11C7CDBC33ED}"/>
              </a:ext>
            </a:extLst>
          </p:cNvPr>
          <p:cNvSpPr>
            <a:spLocks noGrp="1"/>
          </p:cNvSpPr>
          <p:nvPr>
            <p:ph type="ftr" sz="quarter" idx="14"/>
          </p:nvPr>
        </p:nvSpPr>
        <p:spPr/>
        <p:txBody>
          <a:bodyPr/>
          <a:lstStyle/>
          <a:p>
            <a:r>
              <a:rPr lang="en-GB" b="1"/>
              <a:t>choosingwisely.org.au</a:t>
            </a:r>
            <a:endParaRPr lang="en-AU" dirty="0"/>
          </a:p>
        </p:txBody>
      </p:sp>
      <p:pic>
        <p:nvPicPr>
          <p:cNvPr id="26" name="Picture 25">
            <a:extLst>
              <a:ext uri="{FF2B5EF4-FFF2-40B4-BE49-F238E27FC236}">
                <a16:creationId xmlns:a16="http://schemas.microsoft.com/office/drawing/2014/main" id="{E7BEB1A5-B65E-490E-A80B-DC24A0F18808}"/>
              </a:ext>
            </a:extLst>
          </p:cNvPr>
          <p:cNvPicPr>
            <a:picLocks noChangeAspect="1"/>
          </p:cNvPicPr>
          <p:nvPr/>
        </p:nvPicPr>
        <p:blipFill rotWithShape="1">
          <a:blip r:embed="rId3">
            <a:extLst>
              <a:ext uri="{28A0092B-C50C-407E-A947-70E740481C1C}">
                <a14:useLocalDpi xmlns:a14="http://schemas.microsoft.com/office/drawing/2010/main" val="0"/>
              </a:ext>
            </a:extLst>
          </a:blip>
          <a:srcRect b="8966"/>
          <a:stretch/>
        </p:blipFill>
        <p:spPr>
          <a:xfrm>
            <a:off x="4047881" y="1664071"/>
            <a:ext cx="2336151" cy="3637137"/>
          </a:xfrm>
          <a:prstGeom prst="rect">
            <a:avLst/>
          </a:prstGeom>
          <a:effectLst/>
        </p:spPr>
      </p:pic>
      <p:grpSp>
        <p:nvGrpSpPr>
          <p:cNvPr id="20" name="Group 19">
            <a:extLst>
              <a:ext uri="{FF2B5EF4-FFF2-40B4-BE49-F238E27FC236}">
                <a16:creationId xmlns:a16="http://schemas.microsoft.com/office/drawing/2014/main" id="{BF80F895-FF8D-4EBA-B70F-87089DD2504E}"/>
              </a:ext>
            </a:extLst>
          </p:cNvPr>
          <p:cNvGrpSpPr/>
          <p:nvPr/>
        </p:nvGrpSpPr>
        <p:grpSpPr>
          <a:xfrm>
            <a:off x="4858804" y="2348882"/>
            <a:ext cx="672742" cy="2304349"/>
            <a:chOff x="1885829" y="3393945"/>
            <a:chExt cx="527594" cy="1807170"/>
          </a:xfrm>
        </p:grpSpPr>
        <p:pic>
          <p:nvPicPr>
            <p:cNvPr id="21" name="Picture 20">
              <a:extLst>
                <a:ext uri="{FF2B5EF4-FFF2-40B4-BE49-F238E27FC236}">
                  <a16:creationId xmlns:a16="http://schemas.microsoft.com/office/drawing/2014/main" id="{CB53FB25-F0F7-4186-839E-9502C918FD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38" t="20211" r="14881" b="21770"/>
            <a:stretch/>
          </p:blipFill>
          <p:spPr>
            <a:xfrm>
              <a:off x="1885829" y="3393945"/>
              <a:ext cx="527594" cy="444404"/>
            </a:xfrm>
            <a:prstGeom prst="rect">
              <a:avLst/>
            </a:prstGeom>
          </p:spPr>
        </p:pic>
        <p:pic>
          <p:nvPicPr>
            <p:cNvPr id="22" name="Picture 21">
              <a:extLst>
                <a:ext uri="{FF2B5EF4-FFF2-40B4-BE49-F238E27FC236}">
                  <a16:creationId xmlns:a16="http://schemas.microsoft.com/office/drawing/2014/main" id="{1DB4EDE0-88C9-40A5-BD99-C9E9292D5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3809" y="4134181"/>
              <a:ext cx="405926" cy="406116"/>
            </a:xfrm>
            <a:prstGeom prst="rect">
              <a:avLst/>
            </a:prstGeom>
          </p:spPr>
        </p:pic>
        <p:pic>
          <p:nvPicPr>
            <p:cNvPr id="23" name="Picture 22">
              <a:extLst>
                <a:ext uri="{FF2B5EF4-FFF2-40B4-BE49-F238E27FC236}">
                  <a16:creationId xmlns:a16="http://schemas.microsoft.com/office/drawing/2014/main" id="{0C8C1C92-E097-41DE-A410-2150BECD3CD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093"/>
            <a:stretch/>
          </p:blipFill>
          <p:spPr>
            <a:xfrm>
              <a:off x="1906545" y="4777799"/>
              <a:ext cx="422877" cy="423316"/>
            </a:xfrm>
            <a:prstGeom prst="rect">
              <a:avLst/>
            </a:prstGeom>
          </p:spPr>
        </p:pic>
      </p:grpSp>
      <p:grpSp>
        <p:nvGrpSpPr>
          <p:cNvPr id="27" name="Group 26">
            <a:extLst>
              <a:ext uri="{FF2B5EF4-FFF2-40B4-BE49-F238E27FC236}">
                <a16:creationId xmlns:a16="http://schemas.microsoft.com/office/drawing/2014/main" id="{89F87D8A-100F-4EC7-9E57-32B003267BAA}"/>
              </a:ext>
            </a:extLst>
          </p:cNvPr>
          <p:cNvGrpSpPr/>
          <p:nvPr/>
        </p:nvGrpSpPr>
        <p:grpSpPr>
          <a:xfrm>
            <a:off x="551384" y="2543257"/>
            <a:ext cx="3481018" cy="2024008"/>
            <a:chOff x="3196902" y="3437219"/>
            <a:chExt cx="2539058" cy="1476316"/>
          </a:xfrm>
        </p:grpSpPr>
        <p:sp>
          <p:nvSpPr>
            <p:cNvPr id="28" name="TextBox 27">
              <a:extLst>
                <a:ext uri="{FF2B5EF4-FFF2-40B4-BE49-F238E27FC236}">
                  <a16:creationId xmlns:a16="http://schemas.microsoft.com/office/drawing/2014/main" id="{5383138A-D34E-4064-995C-3991FD5B4006}"/>
                </a:ext>
              </a:extLst>
            </p:cNvPr>
            <p:cNvSpPr txBox="1"/>
            <p:nvPr/>
          </p:nvSpPr>
          <p:spPr>
            <a:xfrm>
              <a:off x="3752288" y="3437219"/>
              <a:ext cx="1983672" cy="237962"/>
            </a:xfrm>
            <a:prstGeom prst="rect">
              <a:avLst/>
            </a:prstGeom>
            <a:noFill/>
            <a:effectLst/>
          </p:spPr>
          <p:txBody>
            <a:bodyPr wrap="none" rtlCol="0">
              <a:spAutoFit/>
            </a:bodyPr>
            <a:lstStyle/>
            <a:p>
              <a:pPr lvl="0" algn="r">
                <a:lnSpc>
                  <a:spcPts val="1800"/>
                </a:lnSpc>
              </a:pPr>
              <a:r>
                <a:rPr lang="en-AU" dirty="0">
                  <a:solidFill>
                    <a:schemeClr val="tx2">
                      <a:lumMod val="50000"/>
                    </a:schemeClr>
                  </a:solidFill>
                  <a:latin typeface="Arial Black" panose="020B0A04020102020204" pitchFamily="34" charset="0"/>
                  <a:cs typeface="Arial" panose="020B0604020202020204" pitchFamily="34" charset="0"/>
                </a:rPr>
                <a:t>@</a:t>
              </a:r>
              <a:r>
                <a:rPr lang="en-AU" dirty="0" err="1">
                  <a:solidFill>
                    <a:schemeClr val="tx2">
                      <a:lumMod val="50000"/>
                    </a:schemeClr>
                  </a:solidFill>
                  <a:latin typeface="Arial Black" panose="020B0A04020102020204" pitchFamily="34" charset="0"/>
                  <a:cs typeface="Arial" panose="020B0604020202020204" pitchFamily="34" charset="0"/>
                </a:rPr>
                <a:t>ChoosingWiselyAU</a:t>
              </a:r>
              <a:endParaRPr lang="en-AU" dirty="0">
                <a:solidFill>
                  <a:schemeClr val="tx2">
                    <a:lumMod val="50000"/>
                  </a:schemeClr>
                </a:solidFill>
                <a:latin typeface="Arial Black" panose="020B0A040201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A400FB6-6CAD-4247-9C04-4435894DE5E3}"/>
                </a:ext>
              </a:extLst>
            </p:cNvPr>
            <p:cNvSpPr txBox="1"/>
            <p:nvPr/>
          </p:nvSpPr>
          <p:spPr>
            <a:xfrm>
              <a:off x="3240726" y="4077072"/>
              <a:ext cx="2495234" cy="237962"/>
            </a:xfrm>
            <a:prstGeom prst="rect">
              <a:avLst/>
            </a:prstGeom>
            <a:noFill/>
            <a:effectLst/>
          </p:spPr>
          <p:txBody>
            <a:bodyPr wrap="none" rtlCol="0">
              <a:spAutoFit/>
            </a:bodyPr>
            <a:lstStyle/>
            <a:p>
              <a:pPr lvl="0" algn="r">
                <a:lnSpc>
                  <a:spcPts val="1800"/>
                </a:lnSpc>
              </a:pPr>
              <a:r>
                <a:rPr lang="en-AU" dirty="0">
                  <a:solidFill>
                    <a:schemeClr val="tx2">
                      <a:lumMod val="50000"/>
                    </a:schemeClr>
                  </a:solidFill>
                  <a:latin typeface="Arial Black" panose="020B0A04020102020204" pitchFamily="34" charset="0"/>
                  <a:cs typeface="Arial" panose="020B0604020202020204" pitchFamily="34" charset="0"/>
                </a:rPr>
                <a:t>Facebook/</a:t>
              </a:r>
              <a:r>
                <a:rPr lang="en-AU" dirty="0" err="1">
                  <a:solidFill>
                    <a:schemeClr val="tx2">
                      <a:lumMod val="50000"/>
                    </a:schemeClr>
                  </a:solidFill>
                  <a:latin typeface="Arial Black" panose="020B0A04020102020204" pitchFamily="34" charset="0"/>
                  <a:cs typeface="Arial" panose="020B0604020202020204" pitchFamily="34" charset="0"/>
                </a:rPr>
                <a:t>choosingwisely</a:t>
              </a:r>
              <a:endParaRPr lang="en-AU" dirty="0">
                <a:solidFill>
                  <a:schemeClr val="tx2">
                    <a:lumMod val="50000"/>
                  </a:schemeClr>
                </a:solidFill>
                <a:latin typeface="Arial Black" panose="020B0A040201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46604D3-7ED2-41BF-8DE6-53A5635279FE}"/>
                </a:ext>
              </a:extLst>
            </p:cNvPr>
            <p:cNvSpPr txBox="1"/>
            <p:nvPr/>
          </p:nvSpPr>
          <p:spPr>
            <a:xfrm>
              <a:off x="3196902" y="4675573"/>
              <a:ext cx="2539058" cy="237962"/>
            </a:xfrm>
            <a:prstGeom prst="rect">
              <a:avLst/>
            </a:prstGeom>
            <a:noFill/>
            <a:effectLst/>
          </p:spPr>
          <p:txBody>
            <a:bodyPr wrap="none" rtlCol="0">
              <a:spAutoFit/>
            </a:bodyPr>
            <a:lstStyle/>
            <a:p>
              <a:pPr lvl="0" algn="r">
                <a:lnSpc>
                  <a:spcPts val="1800"/>
                </a:lnSpc>
              </a:pPr>
              <a:r>
                <a:rPr lang="en-AU" dirty="0">
                  <a:solidFill>
                    <a:schemeClr val="tx2">
                      <a:lumMod val="50000"/>
                    </a:schemeClr>
                  </a:solidFill>
                  <a:latin typeface="Arial Black" panose="020B0A04020102020204" pitchFamily="34" charset="0"/>
                  <a:cs typeface="Arial" panose="020B0604020202020204" pitchFamily="34" charset="0"/>
                </a:rPr>
                <a:t>Choosing Wisely Australia</a:t>
              </a:r>
            </a:p>
          </p:txBody>
        </p:sp>
      </p:grpSp>
      <p:grpSp>
        <p:nvGrpSpPr>
          <p:cNvPr id="13" name="Group 12">
            <a:extLst>
              <a:ext uri="{FF2B5EF4-FFF2-40B4-BE49-F238E27FC236}">
                <a16:creationId xmlns:a16="http://schemas.microsoft.com/office/drawing/2014/main" id="{073DC705-E607-4075-878F-77623E0EBBEA}"/>
              </a:ext>
            </a:extLst>
          </p:cNvPr>
          <p:cNvGrpSpPr/>
          <p:nvPr/>
        </p:nvGrpSpPr>
        <p:grpSpPr>
          <a:xfrm>
            <a:off x="6775143" y="684857"/>
            <a:ext cx="2672964" cy="2196875"/>
            <a:chOff x="8526784" y="1447800"/>
            <a:chExt cx="3111454" cy="2557264"/>
          </a:xfrm>
        </p:grpSpPr>
        <p:pic>
          <p:nvPicPr>
            <p:cNvPr id="32" name="Picture Placeholder 12">
              <a:extLst>
                <a:ext uri="{FF2B5EF4-FFF2-40B4-BE49-F238E27FC236}">
                  <a16:creationId xmlns:a16="http://schemas.microsoft.com/office/drawing/2014/main" id="{9632F683-7BFC-4ECB-B3D8-F6C1B999B3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26784" y="1447800"/>
              <a:ext cx="3111454" cy="2557264"/>
            </a:xfrm>
            <a:prstGeom prst="rect">
              <a:avLst/>
            </a:prstGeom>
            <a:effectLst>
              <a:outerShdw blurRad="76200" dist="12700" dir="2700000" sy="-23000" kx="-800400" algn="bl" rotWithShape="0">
                <a:prstClr val="black">
                  <a:alpha val="20000"/>
                </a:prstClr>
              </a:outerShdw>
            </a:effectLst>
          </p:spPr>
        </p:pic>
        <p:sp>
          <p:nvSpPr>
            <p:cNvPr id="33" name="TextBox 32">
              <a:extLst>
                <a:ext uri="{FF2B5EF4-FFF2-40B4-BE49-F238E27FC236}">
                  <a16:creationId xmlns:a16="http://schemas.microsoft.com/office/drawing/2014/main" id="{CF8210D8-40C3-4195-A012-A2D19DA587B9}"/>
                </a:ext>
              </a:extLst>
            </p:cNvPr>
            <p:cNvSpPr txBox="1"/>
            <p:nvPr/>
          </p:nvSpPr>
          <p:spPr>
            <a:xfrm>
              <a:off x="8813007" y="2251166"/>
              <a:ext cx="2701550" cy="854689"/>
            </a:xfrm>
            <a:prstGeom prst="rect">
              <a:avLst/>
            </a:prstGeom>
            <a:noFill/>
          </p:spPr>
          <p:txBody>
            <a:bodyPr wrap="none" rtlCol="0">
              <a:spAutoFit/>
            </a:bodyPr>
            <a:lstStyle/>
            <a:p>
              <a:pPr algn="ctr">
                <a:lnSpc>
                  <a:spcPts val="2600"/>
                </a:lnSpc>
              </a:pPr>
              <a:r>
                <a:rPr lang="en-US" sz="2000" b="1" dirty="0"/>
                <a:t>Tweet using </a:t>
              </a:r>
            </a:p>
            <a:p>
              <a:pPr algn="ctr">
                <a:lnSpc>
                  <a:spcPts val="2600"/>
                </a:lnSpc>
              </a:pPr>
              <a:r>
                <a:rPr lang="en-US" sz="2000" b="1" dirty="0"/>
                <a:t>#</a:t>
              </a:r>
              <a:r>
                <a:rPr lang="en-US" sz="2000" b="1" dirty="0" err="1"/>
                <a:t>ChoosingWisely</a:t>
              </a:r>
              <a:endParaRPr lang="en-AU" sz="2000" b="1" dirty="0">
                <a:solidFill>
                  <a:schemeClr val="bg1"/>
                </a:solidFill>
              </a:endParaRPr>
            </a:p>
          </p:txBody>
        </p:sp>
      </p:grpSp>
      <p:grpSp>
        <p:nvGrpSpPr>
          <p:cNvPr id="10" name="Group 9">
            <a:extLst>
              <a:ext uri="{FF2B5EF4-FFF2-40B4-BE49-F238E27FC236}">
                <a16:creationId xmlns:a16="http://schemas.microsoft.com/office/drawing/2014/main" id="{6357BE34-C624-46E5-BD13-A162BC9A2E41}"/>
              </a:ext>
            </a:extLst>
          </p:cNvPr>
          <p:cNvGrpSpPr/>
          <p:nvPr/>
        </p:nvGrpSpPr>
        <p:grpSpPr>
          <a:xfrm>
            <a:off x="8460052" y="2501879"/>
            <a:ext cx="3111454" cy="2557264"/>
            <a:chOff x="563901" y="1455433"/>
            <a:chExt cx="3111454" cy="2557264"/>
          </a:xfrm>
        </p:grpSpPr>
        <p:pic>
          <p:nvPicPr>
            <p:cNvPr id="31" name="Picture Placeholder 12">
              <a:extLst>
                <a:ext uri="{FF2B5EF4-FFF2-40B4-BE49-F238E27FC236}">
                  <a16:creationId xmlns:a16="http://schemas.microsoft.com/office/drawing/2014/main" id="{FE3E0725-932E-4CDD-86F7-4C0518C1CD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63901" y="1455433"/>
              <a:ext cx="3111454" cy="2557264"/>
            </a:xfrm>
            <a:prstGeom prst="rect">
              <a:avLst/>
            </a:prstGeom>
            <a:effectLst>
              <a:outerShdw blurRad="76200" dist="12700" dir="2700000" sy="-23000" kx="-800400" algn="bl" rotWithShape="0">
                <a:prstClr val="black">
                  <a:alpha val="20000"/>
                </a:prstClr>
              </a:outerShdw>
            </a:effectLst>
          </p:spPr>
        </p:pic>
        <p:sp>
          <p:nvSpPr>
            <p:cNvPr id="8" name="TextBox 7">
              <a:extLst>
                <a:ext uri="{FF2B5EF4-FFF2-40B4-BE49-F238E27FC236}">
                  <a16:creationId xmlns:a16="http://schemas.microsoft.com/office/drawing/2014/main" id="{EA9B57D1-D82B-4AD4-A7B7-DBCCDCC4A931}"/>
                </a:ext>
              </a:extLst>
            </p:cNvPr>
            <p:cNvSpPr txBox="1"/>
            <p:nvPr/>
          </p:nvSpPr>
          <p:spPr>
            <a:xfrm>
              <a:off x="937573" y="2354211"/>
              <a:ext cx="2526653" cy="759182"/>
            </a:xfrm>
            <a:prstGeom prst="rect">
              <a:avLst/>
            </a:prstGeom>
            <a:noFill/>
          </p:spPr>
          <p:txBody>
            <a:bodyPr wrap="none" rtlCol="0">
              <a:spAutoFit/>
            </a:bodyPr>
            <a:lstStyle/>
            <a:p>
              <a:pPr lvl="0" algn="ctr">
                <a:lnSpc>
                  <a:spcPts val="2600"/>
                </a:lnSpc>
              </a:pPr>
              <a:r>
                <a:rPr lang="en-US" sz="2400" b="1" dirty="0">
                  <a:solidFill>
                    <a:prstClr val="black"/>
                  </a:solidFill>
                </a:rPr>
                <a:t>Like and share</a:t>
              </a:r>
              <a:br>
                <a:rPr lang="en-US" sz="2400" b="1" dirty="0">
                  <a:solidFill>
                    <a:prstClr val="black"/>
                  </a:solidFill>
                </a:rPr>
              </a:br>
              <a:r>
                <a:rPr lang="en-US" sz="2400" b="1" dirty="0">
                  <a:solidFill>
                    <a:prstClr val="black"/>
                  </a:solidFill>
                </a:rPr>
                <a:t>Facebook posts</a:t>
              </a:r>
              <a:endParaRPr lang="en-AU" sz="2400" b="1" dirty="0">
                <a:solidFill>
                  <a:prstClr val="black"/>
                </a:solidFill>
              </a:endParaRPr>
            </a:p>
          </p:txBody>
        </p:sp>
      </p:grpSp>
      <p:pic>
        <p:nvPicPr>
          <p:cNvPr id="36" name="Picture 35">
            <a:extLst>
              <a:ext uri="{FF2B5EF4-FFF2-40B4-BE49-F238E27FC236}">
                <a16:creationId xmlns:a16="http://schemas.microsoft.com/office/drawing/2014/main" id="{BBE4682F-29D9-4D85-B818-D228B14330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38" t="20211" r="14881" b="21770"/>
          <a:stretch/>
        </p:blipFill>
        <p:spPr>
          <a:xfrm>
            <a:off x="7896200" y="908720"/>
            <a:ext cx="551796" cy="464790"/>
          </a:xfrm>
          <a:prstGeom prst="rect">
            <a:avLst/>
          </a:prstGeom>
        </p:spPr>
      </p:pic>
      <p:pic>
        <p:nvPicPr>
          <p:cNvPr id="16" name="Picture Placeholder 15">
            <a:extLst>
              <a:ext uri="{FF2B5EF4-FFF2-40B4-BE49-F238E27FC236}">
                <a16:creationId xmlns:a16="http://schemas.microsoft.com/office/drawing/2014/main" id="{B320F614-E48B-4AB0-A16B-352239868AB9}"/>
              </a:ext>
            </a:extLst>
          </p:cNvPr>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tretch>
            <a:fillRect/>
          </a:stretch>
        </p:blipFill>
        <p:spPr>
          <a:xfrm>
            <a:off x="9315138" y="2379221"/>
            <a:ext cx="1477992" cy="1143134"/>
          </a:xfrm>
        </p:spPr>
      </p:pic>
    </p:spTree>
    <p:extLst>
      <p:ext uri="{BB962C8B-B14F-4D97-AF65-F5344CB8AC3E}">
        <p14:creationId xmlns:p14="http://schemas.microsoft.com/office/powerpoint/2010/main" val="46295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E86AD3-C279-442D-9D77-DFAC7D3E8063}"/>
              </a:ext>
            </a:extLst>
          </p:cNvPr>
          <p:cNvSpPr>
            <a:spLocks noGrp="1"/>
          </p:cNvSpPr>
          <p:nvPr>
            <p:ph type="ctrTitle"/>
          </p:nvPr>
        </p:nvSpPr>
        <p:spPr/>
        <p:txBody>
          <a:bodyPr/>
          <a:lstStyle/>
          <a:p>
            <a:endParaRPr lang="en-AU"/>
          </a:p>
        </p:txBody>
      </p:sp>
      <p:sp>
        <p:nvSpPr>
          <p:cNvPr id="5" name="Text Placeholder 4">
            <a:extLst>
              <a:ext uri="{FF2B5EF4-FFF2-40B4-BE49-F238E27FC236}">
                <a16:creationId xmlns:a16="http://schemas.microsoft.com/office/drawing/2014/main" id="{BEB870CE-9292-4408-A353-951DABB8B51C}"/>
              </a:ext>
            </a:extLst>
          </p:cNvPr>
          <p:cNvSpPr>
            <a:spLocks noGrp="1"/>
          </p:cNvSpPr>
          <p:nvPr>
            <p:ph type="body" sz="quarter" idx="10"/>
          </p:nvPr>
        </p:nvSpPr>
        <p:spPr/>
        <p:txBody>
          <a:bodyPr/>
          <a:lstStyle/>
          <a:p>
            <a:pPr lvl="1"/>
            <a:endParaRPr lang="en-AU" dirty="0"/>
          </a:p>
        </p:txBody>
      </p:sp>
    </p:spTree>
    <p:extLst>
      <p:ext uri="{BB962C8B-B14F-4D97-AF65-F5344CB8AC3E}">
        <p14:creationId xmlns:p14="http://schemas.microsoft.com/office/powerpoint/2010/main" val="1943243314"/>
      </p:ext>
    </p:extLst>
  </p:cSld>
  <p:clrMapOvr>
    <a:masterClrMapping/>
  </p:clrMapOvr>
</p:sld>
</file>

<file path=ppt/theme/theme1.xml><?xml version="1.0" encoding="utf-8"?>
<a:theme xmlns:a="http://schemas.openxmlformats.org/drawingml/2006/main" name="Blank">
  <a:themeElements>
    <a:clrScheme name="NPSMedWise">
      <a:dk1>
        <a:sysClr val="windowText" lastClr="000000"/>
      </a:dk1>
      <a:lt1>
        <a:sysClr val="window" lastClr="FFFFFF"/>
      </a:lt1>
      <a:dk2>
        <a:srgbClr val="6B6B6B"/>
      </a:dk2>
      <a:lt2>
        <a:srgbClr val="0991B3"/>
      </a:lt2>
      <a:accent1>
        <a:srgbClr val="F8AC23"/>
      </a:accent1>
      <a:accent2>
        <a:srgbClr val="0991B3"/>
      </a:accent2>
      <a:accent3>
        <a:srgbClr val="939598"/>
      </a:accent3>
      <a:accent4>
        <a:srgbClr val="FDC612"/>
      </a:accent4>
      <a:accent5>
        <a:srgbClr val="6BBDD1"/>
      </a:accent5>
      <a:accent6>
        <a:srgbClr val="A7A9AC"/>
      </a:accent6>
      <a:hlink>
        <a:srgbClr val="0000FF"/>
      </a:hlink>
      <a:folHlink>
        <a:srgbClr val="800080"/>
      </a:folHlink>
    </a:clrScheme>
    <a:fontScheme name="NPSMedW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WA_Creds_Template_16_9.pptx" id="{689CE14F-3B54-4BEF-A403-471E14276C01}" vid="{090F2E6A-31F7-4345-A95C-74743B7E82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EECA77AF3CF34894368C57A069DB27" ma:contentTypeVersion="0" ma:contentTypeDescription="Create a new document." ma:contentTypeScope="" ma:versionID="d7a3b9c8a42894c7d843e8997b5672d5">
  <xsd:schema xmlns:xsd="http://www.w3.org/2001/XMLSchema" xmlns:xs="http://www.w3.org/2001/XMLSchema" xmlns:p="http://schemas.microsoft.com/office/2006/metadata/properties" xmlns:ns2="81348d9c-1cc5-4b3b-8e15-6dd12d470b88" xmlns:ns3="11212418-76cf-4ff7-bbf8-1d7fe35dc3d9" targetNamespace="http://schemas.microsoft.com/office/2006/metadata/properties" ma:root="true" ma:fieldsID="8310ac05064b317c9fadf4177833e339" ns2:_="" ns3:_="">
    <xsd:import namespace="81348d9c-1cc5-4b3b-8e15-6dd12d470b88"/>
    <xsd:import namespace="11212418-76cf-4ff7-bbf8-1d7fe35dc3d9"/>
    <xsd:element name="properties">
      <xsd:complexType>
        <xsd:sequence>
          <xsd:element name="documentManagement">
            <xsd:complexType>
              <xsd:all>
                <xsd:element ref="ns2:TaxKeywordTaxHTField" minOccurs="0"/>
                <xsd:element ref="ns2:TaxCatchAll" minOccurs="0"/>
                <xsd:element ref="ns3:Statu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348d9c-1cc5-4b3b-8e15-6dd12d470b88"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afef6c28-b4e4-441e-a1b8-fd823a81cf5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fefef506-6a88-44c1-a29d-b2d983ca1247}" ma:internalName="TaxCatchAll" ma:showField="CatchAllData" ma:web="81348d9c-1cc5-4b3b-8e15-6dd12d470b88">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212418-76cf-4ff7-bbf8-1d7fe35dc3d9" elementFormDefault="qualified">
    <xsd:import namespace="http://schemas.microsoft.com/office/2006/documentManagement/types"/>
    <xsd:import namespace="http://schemas.microsoft.com/office/infopath/2007/PartnerControls"/>
    <xsd:element name="Status" ma:index="11" nillable="true" ma:displayName="Status" ma:format="Dropdown" ma:internalName="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11212418-76cf-4ff7-bbf8-1d7fe35dc3d9" xsi:nil="true"/>
    <TaxKeywordTaxHTField xmlns="81348d9c-1cc5-4b3b-8e15-6dd12d470b88">
      <Terms xmlns="http://schemas.microsoft.com/office/infopath/2007/PartnerControls"/>
    </TaxKeywordTaxHTField>
    <TaxCatchAll xmlns="81348d9c-1cc5-4b3b-8e15-6dd12d470b88"/>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0D06C-563A-4A92-9393-47F2FC323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348d9c-1cc5-4b3b-8e15-6dd12d470b88"/>
    <ds:schemaRef ds:uri="11212418-76cf-4ff7-bbf8-1d7fe35dc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DB010D-566B-4ECF-B32F-358D117255A2}">
  <ds:schemaRef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openxmlformats.org/package/2006/metadata/core-properties"/>
    <ds:schemaRef ds:uri="11212418-76cf-4ff7-bbf8-1d7fe35dc3d9"/>
    <ds:schemaRef ds:uri="81348d9c-1cc5-4b3b-8e15-6dd12d470b88"/>
    <ds:schemaRef ds:uri="http://purl.org/dc/dcmitype/"/>
  </ds:schemaRefs>
</ds:datastoreItem>
</file>

<file path=customXml/itemProps3.xml><?xml version="1.0" encoding="utf-8"?>
<ds:datastoreItem xmlns:ds="http://schemas.openxmlformats.org/officeDocument/2006/customXml" ds:itemID="{079596A1-1D70-4A3C-9325-7FFC56115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5830</TotalTime>
  <Words>975</Words>
  <Application>Microsoft Office PowerPoint</Application>
  <PresentationFormat>Widescreen</PresentationFormat>
  <Paragraphs>109</Paragraphs>
  <Slides>9</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Courier New</vt:lpstr>
      <vt:lpstr>Blank</vt:lpstr>
      <vt:lpstr>It’s OK to ask questions</vt:lpstr>
      <vt:lpstr>What is Choosing Wisely Australia?</vt:lpstr>
      <vt:lpstr>5 Questions to ask</vt:lpstr>
      <vt:lpstr>PowerPoint Presentation</vt:lpstr>
      <vt:lpstr>Communications tips</vt:lpstr>
      <vt:lpstr>Changing healthcare advice</vt:lpstr>
      <vt:lpstr>How you can help</vt:lpstr>
      <vt:lpstr>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is not always better’ with healthcare</dc:title>
  <dc:creator>Christopher Daniel</dc:creator>
  <cp:keywords/>
  <cp:lastModifiedBy>Jacqueline Ravelo</cp:lastModifiedBy>
  <cp:revision>75</cp:revision>
  <dcterms:created xsi:type="dcterms:W3CDTF">2019-03-04T06:17:45Z</dcterms:created>
  <dcterms:modified xsi:type="dcterms:W3CDTF">2019-05-28T03:48:59Z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0x010100B5EECA77AF3CF34894368C57A069DB27</vt:lpwstr>
  </property>
  <property fmtid="{D5CDD505-2E9C-101B-9397-08002B2CF9AE}" pid="3" name="_dlc_DocIdItemGuid">
    <vt:lpwstr>16eec64c-3214-41dd-942f-ecdb9ba025d1</vt:lpwstr>
  </property>
  <property fmtid="{D5CDD505-2E9C-101B-9397-08002B2CF9AE}" pid="4" name="TaxKeyword">
    <vt:lpwstr/>
  </property>
  <property fmtid="{D5CDD505-2E9C-101B-9397-08002B2CF9AE}" pid="5" name="TaxCatchAll">
    <vt:lpwstr/>
  </property>
  <property fmtid="{D5CDD505-2E9C-101B-9397-08002B2CF9AE}" pid="6" name="TaxKeywordTaxHTField">
    <vt:lpwstr/>
  </property>
</Properties>
</file>